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72" r:id="rId4"/>
  </p:sldMasterIdLst>
  <p:notesMasterIdLst>
    <p:notesMasterId r:id="rId52"/>
  </p:notesMasterIdLst>
  <p:sldIdLst>
    <p:sldId id="256" r:id="rId5"/>
    <p:sldId id="359" r:id="rId6"/>
    <p:sldId id="357" r:id="rId7"/>
    <p:sldId id="316" r:id="rId8"/>
    <p:sldId id="317" r:id="rId9"/>
    <p:sldId id="318" r:id="rId10"/>
    <p:sldId id="336" r:id="rId11"/>
    <p:sldId id="319" r:id="rId12"/>
    <p:sldId id="337" r:id="rId13"/>
    <p:sldId id="320" r:id="rId14"/>
    <p:sldId id="338" r:id="rId15"/>
    <p:sldId id="311" r:id="rId16"/>
    <p:sldId id="339" r:id="rId17"/>
    <p:sldId id="323" r:id="rId18"/>
    <p:sldId id="341" r:id="rId19"/>
    <p:sldId id="321" r:id="rId20"/>
    <p:sldId id="340" r:id="rId21"/>
    <p:sldId id="324" r:id="rId22"/>
    <p:sldId id="343" r:id="rId23"/>
    <p:sldId id="325" r:id="rId24"/>
    <p:sldId id="342" r:id="rId25"/>
    <p:sldId id="326" r:id="rId26"/>
    <p:sldId id="344" r:id="rId27"/>
    <p:sldId id="322" r:id="rId28"/>
    <p:sldId id="345" r:id="rId29"/>
    <p:sldId id="327" r:id="rId30"/>
    <p:sldId id="346" r:id="rId31"/>
    <p:sldId id="313" r:id="rId32"/>
    <p:sldId id="347" r:id="rId33"/>
    <p:sldId id="328" r:id="rId34"/>
    <p:sldId id="353" r:id="rId35"/>
    <p:sldId id="329" r:id="rId36"/>
    <p:sldId id="350" r:id="rId37"/>
    <p:sldId id="330" r:id="rId38"/>
    <p:sldId id="352" r:id="rId39"/>
    <p:sldId id="331" r:id="rId40"/>
    <p:sldId id="351" r:id="rId41"/>
    <p:sldId id="333" r:id="rId42"/>
    <p:sldId id="349" r:id="rId43"/>
    <p:sldId id="334" r:id="rId44"/>
    <p:sldId id="354" r:id="rId45"/>
    <p:sldId id="332" r:id="rId46"/>
    <p:sldId id="348" r:id="rId47"/>
    <p:sldId id="355" r:id="rId48"/>
    <p:sldId id="361" r:id="rId49"/>
    <p:sldId id="362" r:id="rId50"/>
    <p:sldId id="358" r:id="rId51"/>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Montserrat" panose="00000500000000000000" pitchFamily="2" charset="0"/>
      <p:regular r:id="rId57"/>
      <p:bold r:id="rId58"/>
      <p:italic r:id="rId59"/>
      <p:boldItalic r:id="rId60"/>
    </p:embeddedFont>
    <p:embeddedFont>
      <p:font typeface="Open Sans" panose="020B0606030504020204" pitchFamily="34" charset="0"/>
      <p:regular r:id="rId61"/>
      <p:bold r:id="rId62"/>
      <p:italic r:id="rId63"/>
      <p:boldItalic r:id="rId64"/>
    </p:embeddedFont>
    <p:embeddedFont>
      <p:font typeface="Open Sans Light" panose="020B0306030504020204" pitchFamily="34" charset="0"/>
      <p:regular r:id="rId65"/>
      <p:italic r:id="rId6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346C3C-8D31-059C-B4DB-16A9F1037823}" name="Jan Zuilhof | HIER" initials="JZ" userId="S::jan@hier.nu::6e4cb264-a097-4edb-8b84-79a649a5de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22"/>
    <a:srgbClr val="C4E74E"/>
    <a:srgbClr val="32E6B9"/>
    <a:srgbClr val="006E49"/>
    <a:srgbClr val="79E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BD91B-360D-409D-92B5-E21FE04CD074}" v="49" dt="2024-05-10T11:18:25.1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0" autoAdjust="0"/>
    <p:restoredTop sz="75574" autoAdjust="0"/>
  </p:normalViewPr>
  <p:slideViewPr>
    <p:cSldViewPr snapToGrid="0">
      <p:cViewPr varScale="1">
        <p:scale>
          <a:sx n="48" d="100"/>
          <a:sy n="48" d="100"/>
        </p:scale>
        <p:origin x="1540" y="24"/>
      </p:cViewPr>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1.fntdata"/><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1.xml"/><Relationship Id="rId61" Type="http://schemas.openxmlformats.org/officeDocument/2006/relationships/font" Target="fonts/font9.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3.fntdata"/><Relationship Id="rId7" Type="http://schemas.openxmlformats.org/officeDocument/2006/relationships/slide" Target="slides/slide3.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Zuilhof | HIER" userId="6e4cb264-a097-4edb-8b84-79a649a5deca" providerId="ADAL" clId="{41DBD91B-360D-409D-92B5-E21FE04CD074}"/>
    <pc:docChg chg="undo custSel delSld modSld sldOrd">
      <pc:chgData name="Jan Zuilhof | HIER" userId="6e4cb264-a097-4edb-8b84-79a649a5deca" providerId="ADAL" clId="{41DBD91B-360D-409D-92B5-E21FE04CD074}" dt="2024-05-10T11:18:42.415" v="122" actId="47"/>
      <pc:docMkLst>
        <pc:docMk/>
      </pc:docMkLst>
      <pc:sldChg chg="addSp delSp modSp mod">
        <pc:chgData name="Jan Zuilhof | HIER" userId="6e4cb264-a097-4edb-8b84-79a649a5deca" providerId="ADAL" clId="{41DBD91B-360D-409D-92B5-E21FE04CD074}" dt="2024-05-10T10:12:12.184" v="9" actId="1076"/>
        <pc:sldMkLst>
          <pc:docMk/>
          <pc:sldMk cId="2959225280" sldId="256"/>
        </pc:sldMkLst>
        <pc:spChg chg="mod">
          <ac:chgData name="Jan Zuilhof | HIER" userId="6e4cb264-a097-4edb-8b84-79a649a5deca" providerId="ADAL" clId="{41DBD91B-360D-409D-92B5-E21FE04CD074}" dt="2024-05-10T10:11:32.034" v="3" actId="5793"/>
          <ac:spMkLst>
            <pc:docMk/>
            <pc:sldMk cId="2959225280" sldId="256"/>
            <ac:spMk id="5" creationId="{2F3DFC61-11CD-030E-3238-FC11DC803848}"/>
          </ac:spMkLst>
        </pc:spChg>
        <pc:spChg chg="add del">
          <ac:chgData name="Jan Zuilhof | HIER" userId="6e4cb264-a097-4edb-8b84-79a649a5deca" providerId="ADAL" clId="{41DBD91B-360D-409D-92B5-E21FE04CD074}" dt="2024-05-10T10:11:42.801" v="5" actId="478"/>
          <ac:spMkLst>
            <pc:docMk/>
            <pc:sldMk cId="2959225280" sldId="256"/>
            <ac:spMk id="17" creationId="{B524A9BD-8278-1264-4F90-B96F0CDADDEE}"/>
          </ac:spMkLst>
        </pc:spChg>
        <pc:grpChg chg="del">
          <ac:chgData name="Jan Zuilhof | HIER" userId="6e4cb264-a097-4edb-8b84-79a649a5deca" providerId="ADAL" clId="{41DBD91B-360D-409D-92B5-E21FE04CD074}" dt="2024-05-10T10:11:49.331" v="6" actId="478"/>
          <ac:grpSpMkLst>
            <pc:docMk/>
            <pc:sldMk cId="2959225280" sldId="256"/>
            <ac:grpSpMk id="12" creationId="{D9B62D4B-695D-6808-FFD5-B8796E92CF09}"/>
          </ac:grpSpMkLst>
        </pc:grpChg>
        <pc:grpChg chg="del">
          <ac:chgData name="Jan Zuilhof | HIER" userId="6e4cb264-a097-4edb-8b84-79a649a5deca" providerId="ADAL" clId="{41DBD91B-360D-409D-92B5-E21FE04CD074}" dt="2024-05-10T10:12:07.681" v="8" actId="478"/>
          <ac:grpSpMkLst>
            <pc:docMk/>
            <pc:sldMk cId="2959225280" sldId="256"/>
            <ac:grpSpMk id="30" creationId="{0C25A519-AD83-2A2A-7801-5615F389498E}"/>
          </ac:grpSpMkLst>
        </pc:grpChg>
        <pc:picChg chg="mod">
          <ac:chgData name="Jan Zuilhof | HIER" userId="6e4cb264-a097-4edb-8b84-79a649a5deca" providerId="ADAL" clId="{41DBD91B-360D-409D-92B5-E21FE04CD074}" dt="2024-05-10T10:12:12.184" v="9" actId="1076"/>
          <ac:picMkLst>
            <pc:docMk/>
            <pc:sldMk cId="2959225280" sldId="256"/>
            <ac:picMk id="9" creationId="{09958382-65D0-BD3F-DFAF-D4BBB37F97AD}"/>
          </ac:picMkLst>
        </pc:picChg>
      </pc:sldChg>
      <pc:sldChg chg="addSp delSp modSp mod">
        <pc:chgData name="Jan Zuilhof | HIER" userId="6e4cb264-a097-4edb-8b84-79a649a5deca" providerId="ADAL" clId="{41DBD91B-360D-409D-92B5-E21FE04CD074}" dt="2024-05-10T11:13:48.664" v="35" actId="478"/>
        <pc:sldMkLst>
          <pc:docMk/>
          <pc:sldMk cId="282680492" sldId="311"/>
        </pc:sldMkLst>
        <pc:spChg chg="del">
          <ac:chgData name="Jan Zuilhof | HIER" userId="6e4cb264-a097-4edb-8b84-79a649a5deca" providerId="ADAL" clId="{41DBD91B-360D-409D-92B5-E21FE04CD074}" dt="2024-05-10T11:13:48.664" v="35" actId="478"/>
          <ac:spMkLst>
            <pc:docMk/>
            <pc:sldMk cId="282680492" sldId="311"/>
            <ac:spMk id="24" creationId="{5C23CB45-9CA7-F6FC-6DDE-A0739F7F95BA}"/>
          </ac:spMkLst>
        </pc:spChg>
        <pc:picChg chg="del">
          <ac:chgData name="Jan Zuilhof | HIER" userId="6e4cb264-a097-4edb-8b84-79a649a5deca" providerId="ADAL" clId="{41DBD91B-360D-409D-92B5-E21FE04CD074}" dt="2024-05-10T11:13:48.664" v="35" actId="478"/>
          <ac:picMkLst>
            <pc:docMk/>
            <pc:sldMk cId="282680492" sldId="311"/>
            <ac:picMk id="3" creationId="{D9BC230B-6616-5330-8635-2D66F2768FCA}"/>
          </ac:picMkLst>
        </pc:picChg>
        <pc:picChg chg="add mod">
          <ac:chgData name="Jan Zuilhof | HIER" userId="6e4cb264-a097-4edb-8b84-79a649a5deca" providerId="ADAL" clId="{41DBD91B-360D-409D-92B5-E21FE04CD074}" dt="2024-05-10T11:13:45.869" v="34"/>
          <ac:picMkLst>
            <pc:docMk/>
            <pc:sldMk cId="282680492" sldId="311"/>
            <ac:picMk id="4" creationId="{AAD26E8A-4972-1BDA-22B1-F80206087675}"/>
          </ac:picMkLst>
        </pc:picChg>
        <pc:picChg chg="del">
          <ac:chgData name="Jan Zuilhof | HIER" userId="6e4cb264-a097-4edb-8b84-79a649a5deca" providerId="ADAL" clId="{41DBD91B-360D-409D-92B5-E21FE04CD074}" dt="2024-05-10T11:13:48.664" v="35" actId="478"/>
          <ac:picMkLst>
            <pc:docMk/>
            <pc:sldMk cId="282680492" sldId="311"/>
            <ac:picMk id="11" creationId="{44C793C8-C9CF-B77C-B983-E3B8E60DB2E6}"/>
          </ac:picMkLst>
        </pc:picChg>
        <pc:picChg chg="del">
          <ac:chgData name="Jan Zuilhof | HIER" userId="6e4cb264-a097-4edb-8b84-79a649a5deca" providerId="ADAL" clId="{41DBD91B-360D-409D-92B5-E21FE04CD074}" dt="2024-05-10T11:13:48.664" v="35" actId="478"/>
          <ac:picMkLst>
            <pc:docMk/>
            <pc:sldMk cId="282680492" sldId="311"/>
            <ac:picMk id="23" creationId="{DE15C2EC-3704-440A-D42E-1BA8F99AA63B}"/>
          </ac:picMkLst>
        </pc:picChg>
      </pc:sldChg>
      <pc:sldChg chg="addSp delSp modSp mod">
        <pc:chgData name="Jan Zuilhof | HIER" userId="6e4cb264-a097-4edb-8b84-79a649a5deca" providerId="ADAL" clId="{41DBD91B-360D-409D-92B5-E21FE04CD074}" dt="2024-05-10T11:15:31.244" v="70"/>
        <pc:sldMkLst>
          <pc:docMk/>
          <pc:sldMk cId="2914461785" sldId="313"/>
        </pc:sldMkLst>
        <pc:spChg chg="del">
          <ac:chgData name="Jan Zuilhof | HIER" userId="6e4cb264-a097-4edb-8b84-79a649a5deca" providerId="ADAL" clId="{41DBD91B-360D-409D-92B5-E21FE04CD074}" dt="2024-05-10T11:15:30.758" v="69" actId="478"/>
          <ac:spMkLst>
            <pc:docMk/>
            <pc:sldMk cId="2914461785" sldId="313"/>
            <ac:spMk id="21" creationId="{F0EE375E-4E65-28F9-303C-EF3D0A5A7E42}"/>
          </ac:spMkLst>
        </pc:spChg>
        <pc:picChg chg="add mod">
          <ac:chgData name="Jan Zuilhof | HIER" userId="6e4cb264-a097-4edb-8b84-79a649a5deca" providerId="ADAL" clId="{41DBD91B-360D-409D-92B5-E21FE04CD074}" dt="2024-05-10T11:15:31.244" v="70"/>
          <ac:picMkLst>
            <pc:docMk/>
            <pc:sldMk cId="2914461785" sldId="313"/>
            <ac:picMk id="3" creationId="{18F3F54B-3C24-76AC-9FE3-933DF7D2FEF5}"/>
          </ac:picMkLst>
        </pc:picChg>
        <pc:picChg chg="del">
          <ac:chgData name="Jan Zuilhof | HIER" userId="6e4cb264-a097-4edb-8b84-79a649a5deca" providerId="ADAL" clId="{41DBD91B-360D-409D-92B5-E21FE04CD074}" dt="2024-05-10T11:15:30.758" v="69" actId="478"/>
          <ac:picMkLst>
            <pc:docMk/>
            <pc:sldMk cId="2914461785" sldId="313"/>
            <ac:picMk id="4" creationId="{2097239C-165D-DCD7-ABAD-F65D03D67C31}"/>
          </ac:picMkLst>
        </pc:picChg>
        <pc:picChg chg="del">
          <ac:chgData name="Jan Zuilhof | HIER" userId="6e4cb264-a097-4edb-8b84-79a649a5deca" providerId="ADAL" clId="{41DBD91B-360D-409D-92B5-E21FE04CD074}" dt="2024-05-10T11:15:30.758" v="69" actId="478"/>
          <ac:picMkLst>
            <pc:docMk/>
            <pc:sldMk cId="2914461785" sldId="313"/>
            <ac:picMk id="11" creationId="{44C793C8-C9CF-B77C-B983-E3B8E60DB2E6}"/>
          </ac:picMkLst>
        </pc:picChg>
        <pc:picChg chg="del">
          <ac:chgData name="Jan Zuilhof | HIER" userId="6e4cb264-a097-4edb-8b84-79a649a5deca" providerId="ADAL" clId="{41DBD91B-360D-409D-92B5-E21FE04CD074}" dt="2024-05-10T11:15:30.758" v="69" actId="478"/>
          <ac:picMkLst>
            <pc:docMk/>
            <pc:sldMk cId="2914461785" sldId="313"/>
            <ac:picMk id="20" creationId="{ACDAA365-2B87-4CCB-BCE8-C0B5A0E7C9A2}"/>
          </ac:picMkLst>
        </pc:picChg>
      </pc:sldChg>
      <pc:sldChg chg="addSp delSp modSp mod">
        <pc:chgData name="Jan Zuilhof | HIER" userId="6e4cb264-a097-4edb-8b84-79a649a5deca" providerId="ADAL" clId="{41DBD91B-360D-409D-92B5-E21FE04CD074}" dt="2024-05-10T11:12:40.087" v="21" actId="478"/>
        <pc:sldMkLst>
          <pc:docMk/>
          <pc:sldMk cId="2967462344" sldId="316"/>
        </pc:sldMkLst>
        <pc:spChg chg="del">
          <ac:chgData name="Jan Zuilhof | HIER" userId="6e4cb264-a097-4edb-8b84-79a649a5deca" providerId="ADAL" clId="{41DBD91B-360D-409D-92B5-E21FE04CD074}" dt="2024-05-10T11:12:40.087" v="21" actId="478"/>
          <ac:spMkLst>
            <pc:docMk/>
            <pc:sldMk cId="2967462344" sldId="316"/>
            <ac:spMk id="19" creationId="{5B451D75-3FB5-4C2C-0D4E-CBCDD68E362A}"/>
          </ac:spMkLst>
        </pc:spChg>
        <pc:picChg chg="del">
          <ac:chgData name="Jan Zuilhof | HIER" userId="6e4cb264-a097-4edb-8b84-79a649a5deca" providerId="ADAL" clId="{41DBD91B-360D-409D-92B5-E21FE04CD074}" dt="2024-05-10T11:12:18.334" v="15" actId="478"/>
          <ac:picMkLst>
            <pc:docMk/>
            <pc:sldMk cId="2967462344" sldId="316"/>
            <ac:picMk id="4" creationId="{F1CBC060-C7CE-64B7-F8C5-D2689AA39C6D}"/>
          </ac:picMkLst>
        </pc:picChg>
        <pc:picChg chg="add mod">
          <ac:chgData name="Jan Zuilhof | HIER" userId="6e4cb264-a097-4edb-8b84-79a649a5deca" providerId="ADAL" clId="{41DBD91B-360D-409D-92B5-E21FE04CD074}" dt="2024-05-10T11:12:19.192" v="16"/>
          <ac:picMkLst>
            <pc:docMk/>
            <pc:sldMk cId="2967462344" sldId="316"/>
            <ac:picMk id="5" creationId="{21345555-85E6-1DDD-5326-1E18FF76AABE}"/>
          </ac:picMkLst>
        </pc:picChg>
        <pc:picChg chg="del">
          <ac:chgData name="Jan Zuilhof | HIER" userId="6e4cb264-a097-4edb-8b84-79a649a5deca" providerId="ADAL" clId="{41DBD91B-360D-409D-92B5-E21FE04CD074}" dt="2024-05-10T11:12:18.334" v="15" actId="478"/>
          <ac:picMkLst>
            <pc:docMk/>
            <pc:sldMk cId="2967462344" sldId="316"/>
            <ac:picMk id="11" creationId="{44C793C8-C9CF-B77C-B983-E3B8E60DB2E6}"/>
          </ac:picMkLst>
        </pc:picChg>
        <pc:picChg chg="del">
          <ac:chgData name="Jan Zuilhof | HIER" userId="6e4cb264-a097-4edb-8b84-79a649a5deca" providerId="ADAL" clId="{41DBD91B-360D-409D-92B5-E21FE04CD074}" dt="2024-05-10T11:12:18.334" v="15" actId="478"/>
          <ac:picMkLst>
            <pc:docMk/>
            <pc:sldMk cId="2967462344" sldId="316"/>
            <ac:picMk id="18" creationId="{65621C25-258A-0CE1-BBE4-06BD5324CB71}"/>
          </ac:picMkLst>
        </pc:picChg>
      </pc:sldChg>
      <pc:sldChg chg="addSp delSp modSp mod">
        <pc:chgData name="Jan Zuilhof | HIER" userId="6e4cb264-a097-4edb-8b84-79a649a5deca" providerId="ADAL" clId="{41DBD91B-360D-409D-92B5-E21FE04CD074}" dt="2024-05-10T11:12:26.579" v="20" actId="478"/>
        <pc:sldMkLst>
          <pc:docMk/>
          <pc:sldMk cId="2627331029" sldId="317"/>
        </pc:sldMkLst>
        <pc:spChg chg="del mod">
          <ac:chgData name="Jan Zuilhof | HIER" userId="6e4cb264-a097-4edb-8b84-79a649a5deca" providerId="ADAL" clId="{41DBD91B-360D-409D-92B5-E21FE04CD074}" dt="2024-05-10T11:12:26.579" v="20" actId="478"/>
          <ac:spMkLst>
            <pc:docMk/>
            <pc:sldMk cId="2627331029" sldId="317"/>
            <ac:spMk id="17" creationId="{0E277A6C-6207-5C80-2A2B-498D9E442B72}"/>
          </ac:spMkLst>
        </pc:spChg>
        <pc:picChg chg="del">
          <ac:chgData name="Jan Zuilhof | HIER" userId="6e4cb264-a097-4edb-8b84-79a649a5deca" providerId="ADAL" clId="{41DBD91B-360D-409D-92B5-E21FE04CD074}" dt="2024-05-10T11:12:23.526" v="17" actId="478"/>
          <ac:picMkLst>
            <pc:docMk/>
            <pc:sldMk cId="2627331029" sldId="317"/>
            <ac:picMk id="2" creationId="{F5A2DD64-326F-E8F2-D22D-7523500592BC}"/>
          </ac:picMkLst>
        </pc:picChg>
        <pc:picChg chg="add mod">
          <ac:chgData name="Jan Zuilhof | HIER" userId="6e4cb264-a097-4edb-8b84-79a649a5deca" providerId="ADAL" clId="{41DBD91B-360D-409D-92B5-E21FE04CD074}" dt="2024-05-10T11:12:23.861" v="18"/>
          <ac:picMkLst>
            <pc:docMk/>
            <pc:sldMk cId="2627331029" sldId="317"/>
            <ac:picMk id="3" creationId="{5FECBEC9-60FE-434D-502D-0BF9B2B5FE7F}"/>
          </ac:picMkLst>
        </pc:picChg>
        <pc:picChg chg="del">
          <ac:chgData name="Jan Zuilhof | HIER" userId="6e4cb264-a097-4edb-8b84-79a649a5deca" providerId="ADAL" clId="{41DBD91B-360D-409D-92B5-E21FE04CD074}" dt="2024-05-10T11:12:23.526" v="17" actId="478"/>
          <ac:picMkLst>
            <pc:docMk/>
            <pc:sldMk cId="2627331029" sldId="317"/>
            <ac:picMk id="9" creationId="{5E8314D9-C7AF-4AEF-26FA-C1BC01FCE6A3}"/>
          </ac:picMkLst>
        </pc:picChg>
        <pc:picChg chg="del">
          <ac:chgData name="Jan Zuilhof | HIER" userId="6e4cb264-a097-4edb-8b84-79a649a5deca" providerId="ADAL" clId="{41DBD91B-360D-409D-92B5-E21FE04CD074}" dt="2024-05-10T11:12:23.526" v="17" actId="478"/>
          <ac:picMkLst>
            <pc:docMk/>
            <pc:sldMk cId="2627331029" sldId="317"/>
            <ac:picMk id="11" creationId="{44C793C8-C9CF-B77C-B983-E3B8E60DB2E6}"/>
          </ac:picMkLst>
        </pc:picChg>
      </pc:sldChg>
      <pc:sldChg chg="addSp delSp modSp mod">
        <pc:chgData name="Jan Zuilhof | HIER" userId="6e4cb264-a097-4edb-8b84-79a649a5deca" providerId="ADAL" clId="{41DBD91B-360D-409D-92B5-E21FE04CD074}" dt="2024-05-10T11:12:46.474" v="23"/>
        <pc:sldMkLst>
          <pc:docMk/>
          <pc:sldMk cId="3918536091" sldId="318"/>
        </pc:sldMkLst>
        <pc:spChg chg="del">
          <ac:chgData name="Jan Zuilhof | HIER" userId="6e4cb264-a097-4edb-8b84-79a649a5deca" providerId="ADAL" clId="{41DBD91B-360D-409D-92B5-E21FE04CD074}" dt="2024-05-10T11:12:45.442" v="22" actId="478"/>
          <ac:spMkLst>
            <pc:docMk/>
            <pc:sldMk cId="3918536091" sldId="318"/>
            <ac:spMk id="18" creationId="{D73DDACB-A052-E4FD-B36A-35D14C1D887C}"/>
          </ac:spMkLst>
        </pc:spChg>
        <pc:picChg chg="del">
          <ac:chgData name="Jan Zuilhof | HIER" userId="6e4cb264-a097-4edb-8b84-79a649a5deca" providerId="ADAL" clId="{41DBD91B-360D-409D-92B5-E21FE04CD074}" dt="2024-05-10T11:12:45.442" v="22" actId="478"/>
          <ac:picMkLst>
            <pc:docMk/>
            <pc:sldMk cId="3918536091" sldId="318"/>
            <ac:picMk id="3" creationId="{A562575E-BE92-EC2A-9F85-1AF301C204B0}"/>
          </ac:picMkLst>
        </pc:picChg>
        <pc:picChg chg="add mod">
          <ac:chgData name="Jan Zuilhof | HIER" userId="6e4cb264-a097-4edb-8b84-79a649a5deca" providerId="ADAL" clId="{41DBD91B-360D-409D-92B5-E21FE04CD074}" dt="2024-05-10T11:12:46.474" v="23"/>
          <ac:picMkLst>
            <pc:docMk/>
            <pc:sldMk cId="3918536091" sldId="318"/>
            <ac:picMk id="5" creationId="{32092083-F77B-23BE-FFE7-B5A6266E33D7}"/>
          </ac:picMkLst>
        </pc:picChg>
        <pc:picChg chg="del">
          <ac:chgData name="Jan Zuilhof | HIER" userId="6e4cb264-a097-4edb-8b84-79a649a5deca" providerId="ADAL" clId="{41DBD91B-360D-409D-92B5-E21FE04CD074}" dt="2024-05-10T11:12:45.442" v="22" actId="478"/>
          <ac:picMkLst>
            <pc:docMk/>
            <pc:sldMk cId="3918536091" sldId="318"/>
            <ac:picMk id="11" creationId="{44C793C8-C9CF-B77C-B983-E3B8E60DB2E6}"/>
          </ac:picMkLst>
        </pc:picChg>
        <pc:picChg chg="del">
          <ac:chgData name="Jan Zuilhof | HIER" userId="6e4cb264-a097-4edb-8b84-79a649a5deca" providerId="ADAL" clId="{41DBD91B-360D-409D-92B5-E21FE04CD074}" dt="2024-05-10T11:12:45.442" v="22" actId="478"/>
          <ac:picMkLst>
            <pc:docMk/>
            <pc:sldMk cId="3918536091" sldId="318"/>
            <ac:picMk id="16" creationId="{1FBB344E-E8A2-6ED2-2C56-E014EF93976A}"/>
          </ac:picMkLst>
        </pc:picChg>
      </pc:sldChg>
      <pc:sldChg chg="addSp delSp modSp mod">
        <pc:chgData name="Jan Zuilhof | HIER" userId="6e4cb264-a097-4edb-8b84-79a649a5deca" providerId="ADAL" clId="{41DBD91B-360D-409D-92B5-E21FE04CD074}" dt="2024-05-10T11:13:10.304" v="27"/>
        <pc:sldMkLst>
          <pc:docMk/>
          <pc:sldMk cId="3359981661" sldId="319"/>
        </pc:sldMkLst>
        <pc:spChg chg="del">
          <ac:chgData name="Jan Zuilhof | HIER" userId="6e4cb264-a097-4edb-8b84-79a649a5deca" providerId="ADAL" clId="{41DBD91B-360D-409D-92B5-E21FE04CD074}" dt="2024-05-10T11:13:09.886" v="26" actId="478"/>
          <ac:spMkLst>
            <pc:docMk/>
            <pc:sldMk cId="3359981661" sldId="319"/>
            <ac:spMk id="18" creationId="{E6A0AE4E-0B2D-D006-2F72-4A332E353FBF}"/>
          </ac:spMkLst>
        </pc:spChg>
        <pc:picChg chg="del">
          <ac:chgData name="Jan Zuilhof | HIER" userId="6e4cb264-a097-4edb-8b84-79a649a5deca" providerId="ADAL" clId="{41DBD91B-360D-409D-92B5-E21FE04CD074}" dt="2024-05-10T11:13:09.886" v="26" actId="478"/>
          <ac:picMkLst>
            <pc:docMk/>
            <pc:sldMk cId="3359981661" sldId="319"/>
            <ac:picMk id="3" creationId="{71BC4D68-4D5A-1A7F-19A8-670B4B837B9E}"/>
          </ac:picMkLst>
        </pc:picChg>
        <pc:picChg chg="add mod">
          <ac:chgData name="Jan Zuilhof | HIER" userId="6e4cb264-a097-4edb-8b84-79a649a5deca" providerId="ADAL" clId="{41DBD91B-360D-409D-92B5-E21FE04CD074}" dt="2024-05-10T11:13:10.304" v="27"/>
          <ac:picMkLst>
            <pc:docMk/>
            <pc:sldMk cId="3359981661" sldId="319"/>
            <ac:picMk id="5" creationId="{9AE12E13-DB68-923C-8B0E-4C2786D986D1}"/>
          </ac:picMkLst>
        </pc:picChg>
        <pc:picChg chg="del">
          <ac:chgData name="Jan Zuilhof | HIER" userId="6e4cb264-a097-4edb-8b84-79a649a5deca" providerId="ADAL" clId="{41DBD91B-360D-409D-92B5-E21FE04CD074}" dt="2024-05-10T11:13:09.886" v="26" actId="478"/>
          <ac:picMkLst>
            <pc:docMk/>
            <pc:sldMk cId="3359981661" sldId="319"/>
            <ac:picMk id="11" creationId="{44C793C8-C9CF-B77C-B983-E3B8E60DB2E6}"/>
          </ac:picMkLst>
        </pc:picChg>
        <pc:picChg chg="del">
          <ac:chgData name="Jan Zuilhof | HIER" userId="6e4cb264-a097-4edb-8b84-79a649a5deca" providerId="ADAL" clId="{41DBD91B-360D-409D-92B5-E21FE04CD074}" dt="2024-05-10T11:13:09.886" v="26" actId="478"/>
          <ac:picMkLst>
            <pc:docMk/>
            <pc:sldMk cId="3359981661" sldId="319"/>
            <ac:picMk id="16" creationId="{0113D259-5C10-D7EB-D36D-83DBD0719257}"/>
          </ac:picMkLst>
        </pc:picChg>
      </pc:sldChg>
      <pc:sldChg chg="addSp delSp modSp mod">
        <pc:chgData name="Jan Zuilhof | HIER" userId="6e4cb264-a097-4edb-8b84-79a649a5deca" providerId="ADAL" clId="{41DBD91B-360D-409D-92B5-E21FE04CD074}" dt="2024-05-10T11:13:21.885" v="31"/>
        <pc:sldMkLst>
          <pc:docMk/>
          <pc:sldMk cId="2059978874" sldId="320"/>
        </pc:sldMkLst>
        <pc:spChg chg="del">
          <ac:chgData name="Jan Zuilhof | HIER" userId="6e4cb264-a097-4edb-8b84-79a649a5deca" providerId="ADAL" clId="{41DBD91B-360D-409D-92B5-E21FE04CD074}" dt="2024-05-10T11:13:21.108" v="30" actId="478"/>
          <ac:spMkLst>
            <pc:docMk/>
            <pc:sldMk cId="2059978874" sldId="320"/>
            <ac:spMk id="18" creationId="{FF42AA53-550E-B7EA-81A6-4830246A878D}"/>
          </ac:spMkLst>
        </pc:spChg>
        <pc:picChg chg="del">
          <ac:chgData name="Jan Zuilhof | HIER" userId="6e4cb264-a097-4edb-8b84-79a649a5deca" providerId="ADAL" clId="{41DBD91B-360D-409D-92B5-E21FE04CD074}" dt="2024-05-10T11:13:21.108" v="30" actId="478"/>
          <ac:picMkLst>
            <pc:docMk/>
            <pc:sldMk cId="2059978874" sldId="320"/>
            <ac:picMk id="3" creationId="{422FBC94-E13F-C05E-9288-930DC515FC25}"/>
          </ac:picMkLst>
        </pc:picChg>
        <pc:picChg chg="add mod">
          <ac:chgData name="Jan Zuilhof | HIER" userId="6e4cb264-a097-4edb-8b84-79a649a5deca" providerId="ADAL" clId="{41DBD91B-360D-409D-92B5-E21FE04CD074}" dt="2024-05-10T11:13:21.885" v="31"/>
          <ac:picMkLst>
            <pc:docMk/>
            <pc:sldMk cId="2059978874" sldId="320"/>
            <ac:picMk id="5" creationId="{C1E43849-292D-E199-69DE-9D1D0AF21B38}"/>
          </ac:picMkLst>
        </pc:picChg>
        <pc:picChg chg="del">
          <ac:chgData name="Jan Zuilhof | HIER" userId="6e4cb264-a097-4edb-8b84-79a649a5deca" providerId="ADAL" clId="{41DBD91B-360D-409D-92B5-E21FE04CD074}" dt="2024-05-10T11:13:21.108" v="30" actId="478"/>
          <ac:picMkLst>
            <pc:docMk/>
            <pc:sldMk cId="2059978874" sldId="320"/>
            <ac:picMk id="11" creationId="{44C793C8-C9CF-B77C-B983-E3B8E60DB2E6}"/>
          </ac:picMkLst>
        </pc:picChg>
        <pc:picChg chg="del">
          <ac:chgData name="Jan Zuilhof | HIER" userId="6e4cb264-a097-4edb-8b84-79a649a5deca" providerId="ADAL" clId="{41DBD91B-360D-409D-92B5-E21FE04CD074}" dt="2024-05-10T11:13:21.108" v="30" actId="478"/>
          <ac:picMkLst>
            <pc:docMk/>
            <pc:sldMk cId="2059978874" sldId="320"/>
            <ac:picMk id="16" creationId="{D0AF1C38-80CE-0D96-670D-785FFAE9134A}"/>
          </ac:picMkLst>
        </pc:picChg>
      </pc:sldChg>
      <pc:sldChg chg="addSp delSp modSp mod">
        <pc:chgData name="Jan Zuilhof | HIER" userId="6e4cb264-a097-4edb-8b84-79a649a5deca" providerId="ADAL" clId="{41DBD91B-360D-409D-92B5-E21FE04CD074}" dt="2024-05-10T11:14:22.356" v="45"/>
        <pc:sldMkLst>
          <pc:docMk/>
          <pc:sldMk cId="4207049435" sldId="321"/>
        </pc:sldMkLst>
        <pc:spChg chg="mod">
          <ac:chgData name="Jan Zuilhof | HIER" userId="6e4cb264-a097-4edb-8b84-79a649a5deca" providerId="ADAL" clId="{41DBD91B-360D-409D-92B5-E21FE04CD074}" dt="2024-05-10T11:14:19.154" v="43" actId="1076"/>
          <ac:spMkLst>
            <pc:docMk/>
            <pc:sldMk cId="4207049435" sldId="321"/>
            <ac:spMk id="15" creationId="{8A890719-6030-0622-A59A-AA4D8FB340FA}"/>
          </ac:spMkLst>
        </pc:spChg>
        <pc:spChg chg="del">
          <ac:chgData name="Jan Zuilhof | HIER" userId="6e4cb264-a097-4edb-8b84-79a649a5deca" providerId="ADAL" clId="{41DBD91B-360D-409D-92B5-E21FE04CD074}" dt="2024-05-10T11:14:21.885" v="44" actId="478"/>
          <ac:spMkLst>
            <pc:docMk/>
            <pc:sldMk cId="4207049435" sldId="321"/>
            <ac:spMk id="20" creationId="{B2B249BA-BFAA-2B3D-B179-5818A436101C}"/>
          </ac:spMkLst>
        </pc:spChg>
        <pc:picChg chg="del">
          <ac:chgData name="Jan Zuilhof | HIER" userId="6e4cb264-a097-4edb-8b84-79a649a5deca" providerId="ADAL" clId="{41DBD91B-360D-409D-92B5-E21FE04CD074}" dt="2024-05-10T11:14:21.885" v="44" actId="478"/>
          <ac:picMkLst>
            <pc:docMk/>
            <pc:sldMk cId="4207049435" sldId="321"/>
            <ac:picMk id="3" creationId="{B7D18938-FAEE-4930-FD5F-CE1A3B08886D}"/>
          </ac:picMkLst>
        </pc:picChg>
        <pc:picChg chg="add mod">
          <ac:chgData name="Jan Zuilhof | HIER" userId="6e4cb264-a097-4edb-8b84-79a649a5deca" providerId="ADAL" clId="{41DBD91B-360D-409D-92B5-E21FE04CD074}" dt="2024-05-10T11:14:22.356" v="45"/>
          <ac:picMkLst>
            <pc:docMk/>
            <pc:sldMk cId="4207049435" sldId="321"/>
            <ac:picMk id="4" creationId="{70D169F7-A3A4-BA02-3909-668EB3FE9481}"/>
          </ac:picMkLst>
        </pc:picChg>
        <pc:picChg chg="del">
          <ac:chgData name="Jan Zuilhof | HIER" userId="6e4cb264-a097-4edb-8b84-79a649a5deca" providerId="ADAL" clId="{41DBD91B-360D-409D-92B5-E21FE04CD074}" dt="2024-05-10T11:14:21.885" v="44" actId="478"/>
          <ac:picMkLst>
            <pc:docMk/>
            <pc:sldMk cId="4207049435" sldId="321"/>
            <ac:picMk id="11" creationId="{44C793C8-C9CF-B77C-B983-E3B8E60DB2E6}"/>
          </ac:picMkLst>
        </pc:picChg>
        <pc:picChg chg="del">
          <ac:chgData name="Jan Zuilhof | HIER" userId="6e4cb264-a097-4edb-8b84-79a649a5deca" providerId="ADAL" clId="{41DBD91B-360D-409D-92B5-E21FE04CD074}" dt="2024-05-10T11:14:21.885" v="44" actId="478"/>
          <ac:picMkLst>
            <pc:docMk/>
            <pc:sldMk cId="4207049435" sldId="321"/>
            <ac:picMk id="19" creationId="{FF816422-1455-25F6-C2D9-B4A7EA2F7178}"/>
          </ac:picMkLst>
        </pc:picChg>
      </pc:sldChg>
      <pc:sldChg chg="addSp delSp modSp mod">
        <pc:chgData name="Jan Zuilhof | HIER" userId="6e4cb264-a097-4edb-8b84-79a649a5deca" providerId="ADAL" clId="{41DBD91B-360D-409D-92B5-E21FE04CD074}" dt="2024-05-10T11:15:03.574" v="61"/>
        <pc:sldMkLst>
          <pc:docMk/>
          <pc:sldMk cId="130632482" sldId="322"/>
        </pc:sldMkLst>
        <pc:spChg chg="del">
          <ac:chgData name="Jan Zuilhof | HIER" userId="6e4cb264-a097-4edb-8b84-79a649a5deca" providerId="ADAL" clId="{41DBD91B-360D-409D-92B5-E21FE04CD074}" dt="2024-05-10T11:15:03.322" v="60" actId="478"/>
          <ac:spMkLst>
            <pc:docMk/>
            <pc:sldMk cId="130632482" sldId="322"/>
            <ac:spMk id="20" creationId="{ECF07167-F92C-4DA5-3665-38524A3D9D5B}"/>
          </ac:spMkLst>
        </pc:spChg>
        <pc:picChg chg="del">
          <ac:chgData name="Jan Zuilhof | HIER" userId="6e4cb264-a097-4edb-8b84-79a649a5deca" providerId="ADAL" clId="{41DBD91B-360D-409D-92B5-E21FE04CD074}" dt="2024-05-10T11:15:03.322" v="60" actId="478"/>
          <ac:picMkLst>
            <pc:docMk/>
            <pc:sldMk cId="130632482" sldId="322"/>
            <ac:picMk id="3" creationId="{2863D8A9-8A59-F79D-3FB8-1BC5D1002EC9}"/>
          </ac:picMkLst>
        </pc:picChg>
        <pc:picChg chg="add mod">
          <ac:chgData name="Jan Zuilhof | HIER" userId="6e4cb264-a097-4edb-8b84-79a649a5deca" providerId="ADAL" clId="{41DBD91B-360D-409D-92B5-E21FE04CD074}" dt="2024-05-10T11:15:03.574" v="61"/>
          <ac:picMkLst>
            <pc:docMk/>
            <pc:sldMk cId="130632482" sldId="322"/>
            <ac:picMk id="4" creationId="{128EFBA2-966F-A469-D092-6F3C0238720E}"/>
          </ac:picMkLst>
        </pc:picChg>
        <pc:picChg chg="del">
          <ac:chgData name="Jan Zuilhof | HIER" userId="6e4cb264-a097-4edb-8b84-79a649a5deca" providerId="ADAL" clId="{41DBD91B-360D-409D-92B5-E21FE04CD074}" dt="2024-05-10T11:15:03.322" v="60" actId="478"/>
          <ac:picMkLst>
            <pc:docMk/>
            <pc:sldMk cId="130632482" sldId="322"/>
            <ac:picMk id="11" creationId="{44C793C8-C9CF-B77C-B983-E3B8E60DB2E6}"/>
          </ac:picMkLst>
        </pc:picChg>
        <pc:picChg chg="del">
          <ac:chgData name="Jan Zuilhof | HIER" userId="6e4cb264-a097-4edb-8b84-79a649a5deca" providerId="ADAL" clId="{41DBD91B-360D-409D-92B5-E21FE04CD074}" dt="2024-05-10T11:15:03.322" v="60" actId="478"/>
          <ac:picMkLst>
            <pc:docMk/>
            <pc:sldMk cId="130632482" sldId="322"/>
            <ac:picMk id="19" creationId="{FA6DB95B-FE3D-5405-1DCE-C7109701B258}"/>
          </ac:picMkLst>
        </pc:picChg>
      </pc:sldChg>
      <pc:sldChg chg="addSp delSp modSp mod">
        <pc:chgData name="Jan Zuilhof | HIER" userId="6e4cb264-a097-4edb-8b84-79a649a5deca" providerId="ADAL" clId="{41DBD91B-360D-409D-92B5-E21FE04CD074}" dt="2024-05-10T11:14:08.271" v="39"/>
        <pc:sldMkLst>
          <pc:docMk/>
          <pc:sldMk cId="207154656" sldId="323"/>
        </pc:sldMkLst>
        <pc:spChg chg="del">
          <ac:chgData name="Jan Zuilhof | HIER" userId="6e4cb264-a097-4edb-8b84-79a649a5deca" providerId="ADAL" clId="{41DBD91B-360D-409D-92B5-E21FE04CD074}" dt="2024-05-10T11:14:07.847" v="38" actId="478"/>
          <ac:spMkLst>
            <pc:docMk/>
            <pc:sldMk cId="207154656" sldId="323"/>
            <ac:spMk id="18" creationId="{33BB2DC8-3263-85F8-B0ED-1D2E0CF5C4CD}"/>
          </ac:spMkLst>
        </pc:spChg>
        <pc:picChg chg="del">
          <ac:chgData name="Jan Zuilhof | HIER" userId="6e4cb264-a097-4edb-8b84-79a649a5deca" providerId="ADAL" clId="{41DBD91B-360D-409D-92B5-E21FE04CD074}" dt="2024-05-10T11:14:07.847" v="38" actId="478"/>
          <ac:picMkLst>
            <pc:docMk/>
            <pc:sldMk cId="207154656" sldId="323"/>
            <ac:picMk id="3" creationId="{0AA489F6-E0C9-6771-49FB-4760B0953B0C}"/>
          </ac:picMkLst>
        </pc:picChg>
        <pc:picChg chg="add mod">
          <ac:chgData name="Jan Zuilhof | HIER" userId="6e4cb264-a097-4edb-8b84-79a649a5deca" providerId="ADAL" clId="{41DBD91B-360D-409D-92B5-E21FE04CD074}" dt="2024-05-10T11:14:08.271" v="39"/>
          <ac:picMkLst>
            <pc:docMk/>
            <pc:sldMk cId="207154656" sldId="323"/>
            <ac:picMk id="4" creationId="{6C752A36-C009-3C79-D08C-EF5912C2E9F3}"/>
          </ac:picMkLst>
        </pc:picChg>
        <pc:picChg chg="del">
          <ac:chgData name="Jan Zuilhof | HIER" userId="6e4cb264-a097-4edb-8b84-79a649a5deca" providerId="ADAL" clId="{41DBD91B-360D-409D-92B5-E21FE04CD074}" dt="2024-05-10T11:14:07.847" v="38" actId="478"/>
          <ac:picMkLst>
            <pc:docMk/>
            <pc:sldMk cId="207154656" sldId="323"/>
            <ac:picMk id="11" creationId="{44C793C8-C9CF-B77C-B983-E3B8E60DB2E6}"/>
          </ac:picMkLst>
        </pc:picChg>
        <pc:picChg chg="del">
          <ac:chgData name="Jan Zuilhof | HIER" userId="6e4cb264-a097-4edb-8b84-79a649a5deca" providerId="ADAL" clId="{41DBD91B-360D-409D-92B5-E21FE04CD074}" dt="2024-05-10T11:14:07.847" v="38" actId="478"/>
          <ac:picMkLst>
            <pc:docMk/>
            <pc:sldMk cId="207154656" sldId="323"/>
            <ac:picMk id="16" creationId="{F1DBC35A-F165-4899-BC37-008F2381C4F2}"/>
          </ac:picMkLst>
        </pc:picChg>
      </pc:sldChg>
      <pc:sldChg chg="addSp delSp modSp mod">
        <pc:chgData name="Jan Zuilhof | HIER" userId="6e4cb264-a097-4edb-8b84-79a649a5deca" providerId="ADAL" clId="{41DBD91B-360D-409D-92B5-E21FE04CD074}" dt="2024-05-10T11:14:33.021" v="49"/>
        <pc:sldMkLst>
          <pc:docMk/>
          <pc:sldMk cId="1400876042" sldId="324"/>
        </pc:sldMkLst>
        <pc:picChg chg="del">
          <ac:chgData name="Jan Zuilhof | HIER" userId="6e4cb264-a097-4edb-8b84-79a649a5deca" providerId="ADAL" clId="{41DBD91B-360D-409D-92B5-E21FE04CD074}" dt="2024-05-10T11:14:32.670" v="48" actId="478"/>
          <ac:picMkLst>
            <pc:docMk/>
            <pc:sldMk cId="1400876042" sldId="324"/>
            <ac:picMk id="3" creationId="{35D5EA83-1D14-E30F-4108-A9F3FCCAA716}"/>
          </ac:picMkLst>
        </pc:picChg>
        <pc:picChg chg="add mod">
          <ac:chgData name="Jan Zuilhof | HIER" userId="6e4cb264-a097-4edb-8b84-79a649a5deca" providerId="ADAL" clId="{41DBD91B-360D-409D-92B5-E21FE04CD074}" dt="2024-05-10T11:14:33.021" v="49"/>
          <ac:picMkLst>
            <pc:docMk/>
            <pc:sldMk cId="1400876042" sldId="324"/>
            <ac:picMk id="4" creationId="{F424E8FD-37E9-E05F-0944-F8F3E06C93A1}"/>
          </ac:picMkLst>
        </pc:picChg>
        <pc:picChg chg="del">
          <ac:chgData name="Jan Zuilhof | HIER" userId="6e4cb264-a097-4edb-8b84-79a649a5deca" providerId="ADAL" clId="{41DBD91B-360D-409D-92B5-E21FE04CD074}" dt="2024-05-10T11:14:32.670" v="48" actId="478"/>
          <ac:picMkLst>
            <pc:docMk/>
            <pc:sldMk cId="1400876042" sldId="324"/>
            <ac:picMk id="11" creationId="{44C793C8-C9CF-B77C-B983-E3B8E60DB2E6}"/>
          </ac:picMkLst>
        </pc:picChg>
      </pc:sldChg>
      <pc:sldChg chg="addSp delSp modSp mod">
        <pc:chgData name="Jan Zuilhof | HIER" userId="6e4cb264-a097-4edb-8b84-79a649a5deca" providerId="ADAL" clId="{41DBD91B-360D-409D-92B5-E21FE04CD074}" dt="2024-05-10T11:14:44.530" v="53"/>
        <pc:sldMkLst>
          <pc:docMk/>
          <pc:sldMk cId="1728296082" sldId="325"/>
        </pc:sldMkLst>
        <pc:spChg chg="del">
          <ac:chgData name="Jan Zuilhof | HIER" userId="6e4cb264-a097-4edb-8b84-79a649a5deca" providerId="ADAL" clId="{41DBD91B-360D-409D-92B5-E21FE04CD074}" dt="2024-05-10T11:14:44.168" v="52" actId="478"/>
          <ac:spMkLst>
            <pc:docMk/>
            <pc:sldMk cId="1728296082" sldId="325"/>
            <ac:spMk id="23" creationId="{00C3FC14-2DB4-0384-D7B3-A970B010DACD}"/>
          </ac:spMkLst>
        </pc:spChg>
        <pc:picChg chg="del">
          <ac:chgData name="Jan Zuilhof | HIER" userId="6e4cb264-a097-4edb-8b84-79a649a5deca" providerId="ADAL" clId="{41DBD91B-360D-409D-92B5-E21FE04CD074}" dt="2024-05-10T11:14:44.168" v="52" actId="478"/>
          <ac:picMkLst>
            <pc:docMk/>
            <pc:sldMk cId="1728296082" sldId="325"/>
            <ac:picMk id="3" creationId="{B385DAC4-AAE7-F638-90D8-B2022963E9E9}"/>
          </ac:picMkLst>
        </pc:picChg>
        <pc:picChg chg="add mod">
          <ac:chgData name="Jan Zuilhof | HIER" userId="6e4cb264-a097-4edb-8b84-79a649a5deca" providerId="ADAL" clId="{41DBD91B-360D-409D-92B5-E21FE04CD074}" dt="2024-05-10T11:14:44.530" v="53"/>
          <ac:picMkLst>
            <pc:docMk/>
            <pc:sldMk cId="1728296082" sldId="325"/>
            <ac:picMk id="4" creationId="{89181B91-36D8-8543-E2E6-35C01AB41859}"/>
          </ac:picMkLst>
        </pc:picChg>
        <pc:picChg chg="del">
          <ac:chgData name="Jan Zuilhof | HIER" userId="6e4cb264-a097-4edb-8b84-79a649a5deca" providerId="ADAL" clId="{41DBD91B-360D-409D-92B5-E21FE04CD074}" dt="2024-05-10T11:14:44.168" v="52" actId="478"/>
          <ac:picMkLst>
            <pc:docMk/>
            <pc:sldMk cId="1728296082" sldId="325"/>
            <ac:picMk id="11" creationId="{44C793C8-C9CF-B77C-B983-E3B8E60DB2E6}"/>
          </ac:picMkLst>
        </pc:picChg>
        <pc:picChg chg="del">
          <ac:chgData name="Jan Zuilhof | HIER" userId="6e4cb264-a097-4edb-8b84-79a649a5deca" providerId="ADAL" clId="{41DBD91B-360D-409D-92B5-E21FE04CD074}" dt="2024-05-10T11:14:44.168" v="52" actId="478"/>
          <ac:picMkLst>
            <pc:docMk/>
            <pc:sldMk cId="1728296082" sldId="325"/>
            <ac:picMk id="22" creationId="{F4B04E96-3609-09B8-0A4F-0E45B04ECE1A}"/>
          </ac:picMkLst>
        </pc:picChg>
      </pc:sldChg>
      <pc:sldChg chg="addSp delSp modSp mod">
        <pc:chgData name="Jan Zuilhof | HIER" userId="6e4cb264-a097-4edb-8b84-79a649a5deca" providerId="ADAL" clId="{41DBD91B-360D-409D-92B5-E21FE04CD074}" dt="2024-05-10T11:14:52.740" v="57"/>
        <pc:sldMkLst>
          <pc:docMk/>
          <pc:sldMk cId="1197601898" sldId="326"/>
        </pc:sldMkLst>
        <pc:spChg chg="del">
          <ac:chgData name="Jan Zuilhof | HIER" userId="6e4cb264-a097-4edb-8b84-79a649a5deca" providerId="ADAL" clId="{41DBD91B-360D-409D-92B5-E21FE04CD074}" dt="2024-05-10T11:14:52.433" v="56" actId="478"/>
          <ac:spMkLst>
            <pc:docMk/>
            <pc:sldMk cId="1197601898" sldId="326"/>
            <ac:spMk id="22" creationId="{1DA1951F-184F-8752-8B0E-76EAA3828B49}"/>
          </ac:spMkLst>
        </pc:spChg>
        <pc:picChg chg="del">
          <ac:chgData name="Jan Zuilhof | HIER" userId="6e4cb264-a097-4edb-8b84-79a649a5deca" providerId="ADAL" clId="{41DBD91B-360D-409D-92B5-E21FE04CD074}" dt="2024-05-10T11:14:52.433" v="56" actId="478"/>
          <ac:picMkLst>
            <pc:docMk/>
            <pc:sldMk cId="1197601898" sldId="326"/>
            <ac:picMk id="3" creationId="{1BA6E9BB-70C0-1FFD-9B97-791897AC8988}"/>
          </ac:picMkLst>
        </pc:picChg>
        <pc:picChg chg="add mod">
          <ac:chgData name="Jan Zuilhof | HIER" userId="6e4cb264-a097-4edb-8b84-79a649a5deca" providerId="ADAL" clId="{41DBD91B-360D-409D-92B5-E21FE04CD074}" dt="2024-05-10T11:14:52.740" v="57"/>
          <ac:picMkLst>
            <pc:docMk/>
            <pc:sldMk cId="1197601898" sldId="326"/>
            <ac:picMk id="4" creationId="{5194CE8E-F295-91D3-4D04-2523C8E190BE}"/>
          </ac:picMkLst>
        </pc:picChg>
        <pc:picChg chg="del">
          <ac:chgData name="Jan Zuilhof | HIER" userId="6e4cb264-a097-4edb-8b84-79a649a5deca" providerId="ADAL" clId="{41DBD91B-360D-409D-92B5-E21FE04CD074}" dt="2024-05-10T11:14:52.433" v="56" actId="478"/>
          <ac:picMkLst>
            <pc:docMk/>
            <pc:sldMk cId="1197601898" sldId="326"/>
            <ac:picMk id="11" creationId="{44C793C8-C9CF-B77C-B983-E3B8E60DB2E6}"/>
          </ac:picMkLst>
        </pc:picChg>
        <pc:picChg chg="del">
          <ac:chgData name="Jan Zuilhof | HIER" userId="6e4cb264-a097-4edb-8b84-79a649a5deca" providerId="ADAL" clId="{41DBD91B-360D-409D-92B5-E21FE04CD074}" dt="2024-05-10T11:14:52.433" v="56" actId="478"/>
          <ac:picMkLst>
            <pc:docMk/>
            <pc:sldMk cId="1197601898" sldId="326"/>
            <ac:picMk id="21" creationId="{00F8BC93-9949-AC35-8515-974422FA0A4F}"/>
          </ac:picMkLst>
        </pc:picChg>
      </pc:sldChg>
      <pc:sldChg chg="addSp delSp modSp mod">
        <pc:chgData name="Jan Zuilhof | HIER" userId="6e4cb264-a097-4edb-8b84-79a649a5deca" providerId="ADAL" clId="{41DBD91B-360D-409D-92B5-E21FE04CD074}" dt="2024-05-10T11:15:17.854" v="65"/>
        <pc:sldMkLst>
          <pc:docMk/>
          <pc:sldMk cId="2340038051" sldId="327"/>
        </pc:sldMkLst>
        <pc:picChg chg="del">
          <ac:chgData name="Jan Zuilhof | HIER" userId="6e4cb264-a097-4edb-8b84-79a649a5deca" providerId="ADAL" clId="{41DBD91B-360D-409D-92B5-E21FE04CD074}" dt="2024-05-10T11:15:17.519" v="64" actId="478"/>
          <ac:picMkLst>
            <pc:docMk/>
            <pc:sldMk cId="2340038051" sldId="327"/>
            <ac:picMk id="3" creationId="{E0943B6C-42C8-D6CF-666C-A9559DC44F95}"/>
          </ac:picMkLst>
        </pc:picChg>
        <pc:picChg chg="add mod">
          <ac:chgData name="Jan Zuilhof | HIER" userId="6e4cb264-a097-4edb-8b84-79a649a5deca" providerId="ADAL" clId="{41DBD91B-360D-409D-92B5-E21FE04CD074}" dt="2024-05-10T11:15:17.854" v="65"/>
          <ac:picMkLst>
            <pc:docMk/>
            <pc:sldMk cId="2340038051" sldId="327"/>
            <ac:picMk id="4" creationId="{BAC8A5EC-02D7-5288-96A2-7B38E2C90973}"/>
          </ac:picMkLst>
        </pc:picChg>
        <pc:picChg chg="del">
          <ac:chgData name="Jan Zuilhof | HIER" userId="6e4cb264-a097-4edb-8b84-79a649a5deca" providerId="ADAL" clId="{41DBD91B-360D-409D-92B5-E21FE04CD074}" dt="2024-05-10T11:15:17.519" v="64" actId="478"/>
          <ac:picMkLst>
            <pc:docMk/>
            <pc:sldMk cId="2340038051" sldId="327"/>
            <ac:picMk id="11" creationId="{44C793C8-C9CF-B77C-B983-E3B8E60DB2E6}"/>
          </ac:picMkLst>
        </pc:picChg>
        <pc:picChg chg="del">
          <ac:chgData name="Jan Zuilhof | HIER" userId="6e4cb264-a097-4edb-8b84-79a649a5deca" providerId="ADAL" clId="{41DBD91B-360D-409D-92B5-E21FE04CD074}" dt="2024-05-10T11:15:17.519" v="64" actId="478"/>
          <ac:picMkLst>
            <pc:docMk/>
            <pc:sldMk cId="2340038051" sldId="327"/>
            <ac:picMk id="20" creationId="{7FDCAA5D-4B7D-0F6A-41B3-427F648FF27B}"/>
          </ac:picMkLst>
        </pc:picChg>
      </pc:sldChg>
      <pc:sldChg chg="addSp delSp modSp mod">
        <pc:chgData name="Jan Zuilhof | HIER" userId="6e4cb264-a097-4edb-8b84-79a649a5deca" providerId="ADAL" clId="{41DBD91B-360D-409D-92B5-E21FE04CD074}" dt="2024-05-10T11:15:44.142" v="76"/>
        <pc:sldMkLst>
          <pc:docMk/>
          <pc:sldMk cId="2675322861" sldId="328"/>
        </pc:sldMkLst>
        <pc:spChg chg="del">
          <ac:chgData name="Jan Zuilhof | HIER" userId="6e4cb264-a097-4edb-8b84-79a649a5deca" providerId="ADAL" clId="{41DBD91B-360D-409D-92B5-E21FE04CD074}" dt="2024-05-10T11:15:43.868" v="75" actId="478"/>
          <ac:spMkLst>
            <pc:docMk/>
            <pc:sldMk cId="2675322861" sldId="328"/>
            <ac:spMk id="20" creationId="{520B54E5-0C4D-4FDE-8405-ED813DAE15C8}"/>
          </ac:spMkLst>
        </pc:spChg>
        <pc:picChg chg="del">
          <ac:chgData name="Jan Zuilhof | HIER" userId="6e4cb264-a097-4edb-8b84-79a649a5deca" providerId="ADAL" clId="{41DBD91B-360D-409D-92B5-E21FE04CD074}" dt="2024-05-10T11:15:43.868" v="75" actId="478"/>
          <ac:picMkLst>
            <pc:docMk/>
            <pc:sldMk cId="2675322861" sldId="328"/>
            <ac:picMk id="3" creationId="{D9BE25C3-D7A5-C936-0CCA-44B9B4FC4E1C}"/>
          </ac:picMkLst>
        </pc:picChg>
        <pc:picChg chg="add mod">
          <ac:chgData name="Jan Zuilhof | HIER" userId="6e4cb264-a097-4edb-8b84-79a649a5deca" providerId="ADAL" clId="{41DBD91B-360D-409D-92B5-E21FE04CD074}" dt="2024-05-10T11:15:44.142" v="76"/>
          <ac:picMkLst>
            <pc:docMk/>
            <pc:sldMk cId="2675322861" sldId="328"/>
            <ac:picMk id="4" creationId="{09065352-D63E-795E-2336-A66D70195539}"/>
          </ac:picMkLst>
        </pc:picChg>
        <pc:picChg chg="del">
          <ac:chgData name="Jan Zuilhof | HIER" userId="6e4cb264-a097-4edb-8b84-79a649a5deca" providerId="ADAL" clId="{41DBD91B-360D-409D-92B5-E21FE04CD074}" dt="2024-05-10T11:15:43.868" v="75" actId="478"/>
          <ac:picMkLst>
            <pc:docMk/>
            <pc:sldMk cId="2675322861" sldId="328"/>
            <ac:picMk id="11" creationId="{44C793C8-C9CF-B77C-B983-E3B8E60DB2E6}"/>
          </ac:picMkLst>
        </pc:picChg>
        <pc:picChg chg="del">
          <ac:chgData name="Jan Zuilhof | HIER" userId="6e4cb264-a097-4edb-8b84-79a649a5deca" providerId="ADAL" clId="{41DBD91B-360D-409D-92B5-E21FE04CD074}" dt="2024-05-10T11:15:43.868" v="75" actId="478"/>
          <ac:picMkLst>
            <pc:docMk/>
            <pc:sldMk cId="2675322861" sldId="328"/>
            <ac:picMk id="19" creationId="{6AE80661-9BBD-1D4D-D666-A3A0B3347FC4}"/>
          </ac:picMkLst>
        </pc:picChg>
      </pc:sldChg>
      <pc:sldChg chg="addSp delSp modSp mod ord">
        <pc:chgData name="Jan Zuilhof | HIER" userId="6e4cb264-a097-4edb-8b84-79a649a5deca" providerId="ADAL" clId="{41DBD91B-360D-409D-92B5-E21FE04CD074}" dt="2024-05-10T11:15:59.039" v="87" actId="20578"/>
        <pc:sldMkLst>
          <pc:docMk/>
          <pc:sldMk cId="3047524372" sldId="329"/>
        </pc:sldMkLst>
        <pc:spChg chg="del">
          <ac:chgData name="Jan Zuilhof | HIER" userId="6e4cb264-a097-4edb-8b84-79a649a5deca" providerId="ADAL" clId="{41DBD91B-360D-409D-92B5-E21FE04CD074}" dt="2024-05-10T11:15:51.759" v="79" actId="478"/>
          <ac:spMkLst>
            <pc:docMk/>
            <pc:sldMk cId="3047524372" sldId="329"/>
            <ac:spMk id="18" creationId="{5DD760CF-1909-D5A4-99E7-C03818C67D7F}"/>
          </ac:spMkLst>
        </pc:spChg>
        <pc:picChg chg="del">
          <ac:chgData name="Jan Zuilhof | HIER" userId="6e4cb264-a097-4edb-8b84-79a649a5deca" providerId="ADAL" clId="{41DBD91B-360D-409D-92B5-E21FE04CD074}" dt="2024-05-10T11:15:51.759" v="79" actId="478"/>
          <ac:picMkLst>
            <pc:docMk/>
            <pc:sldMk cId="3047524372" sldId="329"/>
            <ac:picMk id="3" creationId="{AFE7E4F9-9ABF-7C83-EE8C-051E3F0A461B}"/>
          </ac:picMkLst>
        </pc:picChg>
        <pc:picChg chg="add mod">
          <ac:chgData name="Jan Zuilhof | HIER" userId="6e4cb264-a097-4edb-8b84-79a649a5deca" providerId="ADAL" clId="{41DBD91B-360D-409D-92B5-E21FE04CD074}" dt="2024-05-10T11:15:52.201" v="80"/>
          <ac:picMkLst>
            <pc:docMk/>
            <pc:sldMk cId="3047524372" sldId="329"/>
            <ac:picMk id="4" creationId="{E6EB6363-11BF-D799-B016-2A5974B1EE32}"/>
          </ac:picMkLst>
        </pc:picChg>
        <pc:picChg chg="del">
          <ac:chgData name="Jan Zuilhof | HIER" userId="6e4cb264-a097-4edb-8b84-79a649a5deca" providerId="ADAL" clId="{41DBD91B-360D-409D-92B5-E21FE04CD074}" dt="2024-05-10T11:15:51.759" v="79" actId="478"/>
          <ac:picMkLst>
            <pc:docMk/>
            <pc:sldMk cId="3047524372" sldId="329"/>
            <ac:picMk id="11" creationId="{44C793C8-C9CF-B77C-B983-E3B8E60DB2E6}"/>
          </ac:picMkLst>
        </pc:picChg>
        <pc:picChg chg="del">
          <ac:chgData name="Jan Zuilhof | HIER" userId="6e4cb264-a097-4edb-8b84-79a649a5deca" providerId="ADAL" clId="{41DBD91B-360D-409D-92B5-E21FE04CD074}" dt="2024-05-10T11:15:51.759" v="79" actId="478"/>
          <ac:picMkLst>
            <pc:docMk/>
            <pc:sldMk cId="3047524372" sldId="329"/>
            <ac:picMk id="16" creationId="{47F2C080-E563-D2A0-43A2-0B20047F7637}"/>
          </ac:picMkLst>
        </pc:picChg>
      </pc:sldChg>
      <pc:sldChg chg="addSp delSp modSp mod">
        <pc:chgData name="Jan Zuilhof | HIER" userId="6e4cb264-a097-4edb-8b84-79a649a5deca" providerId="ADAL" clId="{41DBD91B-360D-409D-92B5-E21FE04CD074}" dt="2024-05-10T11:16:05.085" v="89"/>
        <pc:sldMkLst>
          <pc:docMk/>
          <pc:sldMk cId="2168840236" sldId="330"/>
        </pc:sldMkLst>
        <pc:spChg chg="del">
          <ac:chgData name="Jan Zuilhof | HIER" userId="6e4cb264-a097-4edb-8b84-79a649a5deca" providerId="ADAL" clId="{41DBD91B-360D-409D-92B5-E21FE04CD074}" dt="2024-05-10T11:16:04.696" v="88" actId="478"/>
          <ac:spMkLst>
            <pc:docMk/>
            <pc:sldMk cId="2168840236" sldId="330"/>
            <ac:spMk id="19" creationId="{2C57FCFA-D3D7-06CA-6D62-2014FBB6396A}"/>
          </ac:spMkLst>
        </pc:spChg>
        <pc:picChg chg="del">
          <ac:chgData name="Jan Zuilhof | HIER" userId="6e4cb264-a097-4edb-8b84-79a649a5deca" providerId="ADAL" clId="{41DBD91B-360D-409D-92B5-E21FE04CD074}" dt="2024-05-10T11:16:04.696" v="88" actId="478"/>
          <ac:picMkLst>
            <pc:docMk/>
            <pc:sldMk cId="2168840236" sldId="330"/>
            <ac:picMk id="3" creationId="{9FD64769-F156-2CCD-3F27-42A8DD5190C8}"/>
          </ac:picMkLst>
        </pc:picChg>
        <pc:picChg chg="add mod">
          <ac:chgData name="Jan Zuilhof | HIER" userId="6e4cb264-a097-4edb-8b84-79a649a5deca" providerId="ADAL" clId="{41DBD91B-360D-409D-92B5-E21FE04CD074}" dt="2024-05-10T11:16:05.085" v="89"/>
          <ac:picMkLst>
            <pc:docMk/>
            <pc:sldMk cId="2168840236" sldId="330"/>
            <ac:picMk id="4" creationId="{C31EC222-54D3-06B3-C602-BAA52F6A4852}"/>
          </ac:picMkLst>
        </pc:picChg>
        <pc:picChg chg="del">
          <ac:chgData name="Jan Zuilhof | HIER" userId="6e4cb264-a097-4edb-8b84-79a649a5deca" providerId="ADAL" clId="{41DBD91B-360D-409D-92B5-E21FE04CD074}" dt="2024-05-10T11:16:04.696" v="88" actId="478"/>
          <ac:picMkLst>
            <pc:docMk/>
            <pc:sldMk cId="2168840236" sldId="330"/>
            <ac:picMk id="11" creationId="{44C793C8-C9CF-B77C-B983-E3B8E60DB2E6}"/>
          </ac:picMkLst>
        </pc:picChg>
        <pc:picChg chg="del">
          <ac:chgData name="Jan Zuilhof | HIER" userId="6e4cb264-a097-4edb-8b84-79a649a5deca" providerId="ADAL" clId="{41DBD91B-360D-409D-92B5-E21FE04CD074}" dt="2024-05-10T11:16:04.696" v="88" actId="478"/>
          <ac:picMkLst>
            <pc:docMk/>
            <pc:sldMk cId="2168840236" sldId="330"/>
            <ac:picMk id="18" creationId="{BBF44A96-6F4B-6D32-C502-778C25775F7A}"/>
          </ac:picMkLst>
        </pc:picChg>
      </pc:sldChg>
      <pc:sldChg chg="addSp delSp modSp mod">
        <pc:chgData name="Jan Zuilhof | HIER" userId="6e4cb264-a097-4edb-8b84-79a649a5deca" providerId="ADAL" clId="{41DBD91B-360D-409D-92B5-E21FE04CD074}" dt="2024-05-10T11:16:13.222" v="93"/>
        <pc:sldMkLst>
          <pc:docMk/>
          <pc:sldMk cId="966346901" sldId="331"/>
        </pc:sldMkLst>
        <pc:spChg chg="del">
          <ac:chgData name="Jan Zuilhof | HIER" userId="6e4cb264-a097-4edb-8b84-79a649a5deca" providerId="ADAL" clId="{41DBD91B-360D-409D-92B5-E21FE04CD074}" dt="2024-05-10T11:16:12.845" v="92" actId="478"/>
          <ac:spMkLst>
            <pc:docMk/>
            <pc:sldMk cId="966346901" sldId="331"/>
            <ac:spMk id="4" creationId="{0F96F9E1-3B9B-F220-B0AC-7B941D089CB5}"/>
          </ac:spMkLst>
        </pc:spChg>
        <pc:picChg chg="del">
          <ac:chgData name="Jan Zuilhof | HIER" userId="6e4cb264-a097-4edb-8b84-79a649a5deca" providerId="ADAL" clId="{41DBD91B-360D-409D-92B5-E21FE04CD074}" dt="2024-05-10T11:16:12.845" v="92" actId="478"/>
          <ac:picMkLst>
            <pc:docMk/>
            <pc:sldMk cId="966346901" sldId="331"/>
            <ac:picMk id="3" creationId="{DE7EECE0-F8D4-8199-FE20-4B7A072093DF}"/>
          </ac:picMkLst>
        </pc:picChg>
        <pc:picChg chg="add mod">
          <ac:chgData name="Jan Zuilhof | HIER" userId="6e4cb264-a097-4edb-8b84-79a649a5deca" providerId="ADAL" clId="{41DBD91B-360D-409D-92B5-E21FE04CD074}" dt="2024-05-10T11:16:13.222" v="93"/>
          <ac:picMkLst>
            <pc:docMk/>
            <pc:sldMk cId="966346901" sldId="331"/>
            <ac:picMk id="7" creationId="{EF68927B-1907-E0CD-9215-CFAC080AE9A0}"/>
          </ac:picMkLst>
        </pc:picChg>
        <pc:picChg chg="del">
          <ac:chgData name="Jan Zuilhof | HIER" userId="6e4cb264-a097-4edb-8b84-79a649a5deca" providerId="ADAL" clId="{41DBD91B-360D-409D-92B5-E21FE04CD074}" dt="2024-05-10T11:16:12.845" v="92" actId="478"/>
          <ac:picMkLst>
            <pc:docMk/>
            <pc:sldMk cId="966346901" sldId="331"/>
            <ac:picMk id="8" creationId="{96657B30-2394-9882-ED1F-974AF3C67274}"/>
          </ac:picMkLst>
        </pc:picChg>
        <pc:picChg chg="del">
          <ac:chgData name="Jan Zuilhof | HIER" userId="6e4cb264-a097-4edb-8b84-79a649a5deca" providerId="ADAL" clId="{41DBD91B-360D-409D-92B5-E21FE04CD074}" dt="2024-05-10T11:16:12.845" v="92" actId="478"/>
          <ac:picMkLst>
            <pc:docMk/>
            <pc:sldMk cId="966346901" sldId="331"/>
            <ac:picMk id="11" creationId="{44C793C8-C9CF-B77C-B983-E3B8E60DB2E6}"/>
          </ac:picMkLst>
        </pc:picChg>
      </pc:sldChg>
      <pc:sldChg chg="addSp delSp modSp mod">
        <pc:chgData name="Jan Zuilhof | HIER" userId="6e4cb264-a097-4edb-8b84-79a649a5deca" providerId="ADAL" clId="{41DBD91B-360D-409D-92B5-E21FE04CD074}" dt="2024-05-10T11:17:24.881" v="107"/>
        <pc:sldMkLst>
          <pc:docMk/>
          <pc:sldMk cId="3065574069" sldId="332"/>
        </pc:sldMkLst>
        <pc:spChg chg="del">
          <ac:chgData name="Jan Zuilhof | HIER" userId="6e4cb264-a097-4edb-8b84-79a649a5deca" providerId="ADAL" clId="{41DBD91B-360D-409D-92B5-E21FE04CD074}" dt="2024-05-10T11:17:24.272" v="106" actId="478"/>
          <ac:spMkLst>
            <pc:docMk/>
            <pc:sldMk cId="3065574069" sldId="332"/>
            <ac:spMk id="20" creationId="{C7620A75-C8B8-8523-F221-83463CB4360A}"/>
          </ac:spMkLst>
        </pc:spChg>
        <pc:picChg chg="del">
          <ac:chgData name="Jan Zuilhof | HIER" userId="6e4cb264-a097-4edb-8b84-79a649a5deca" providerId="ADAL" clId="{41DBD91B-360D-409D-92B5-E21FE04CD074}" dt="2024-05-10T11:17:24.272" v="106" actId="478"/>
          <ac:picMkLst>
            <pc:docMk/>
            <pc:sldMk cId="3065574069" sldId="332"/>
            <ac:picMk id="3" creationId="{60324438-B7FE-E9C6-AAD2-2402C2D990F2}"/>
          </ac:picMkLst>
        </pc:picChg>
        <pc:picChg chg="add mod">
          <ac:chgData name="Jan Zuilhof | HIER" userId="6e4cb264-a097-4edb-8b84-79a649a5deca" providerId="ADAL" clId="{41DBD91B-360D-409D-92B5-E21FE04CD074}" dt="2024-05-10T11:17:24.881" v="107"/>
          <ac:picMkLst>
            <pc:docMk/>
            <pc:sldMk cId="3065574069" sldId="332"/>
            <ac:picMk id="4" creationId="{FAA3AC7A-229E-C6F3-5E25-1311631875AF}"/>
          </ac:picMkLst>
        </pc:picChg>
        <pc:picChg chg="del">
          <ac:chgData name="Jan Zuilhof | HIER" userId="6e4cb264-a097-4edb-8b84-79a649a5deca" providerId="ADAL" clId="{41DBD91B-360D-409D-92B5-E21FE04CD074}" dt="2024-05-10T11:17:24.272" v="106" actId="478"/>
          <ac:picMkLst>
            <pc:docMk/>
            <pc:sldMk cId="3065574069" sldId="332"/>
            <ac:picMk id="11" creationId="{44C793C8-C9CF-B77C-B983-E3B8E60DB2E6}"/>
          </ac:picMkLst>
        </pc:picChg>
        <pc:picChg chg="del">
          <ac:chgData name="Jan Zuilhof | HIER" userId="6e4cb264-a097-4edb-8b84-79a649a5deca" providerId="ADAL" clId="{41DBD91B-360D-409D-92B5-E21FE04CD074}" dt="2024-05-10T11:17:24.272" v="106" actId="478"/>
          <ac:picMkLst>
            <pc:docMk/>
            <pc:sldMk cId="3065574069" sldId="332"/>
            <ac:picMk id="19" creationId="{FA6C0BB3-EFED-0BFF-DE29-0A3BA2AD0080}"/>
          </ac:picMkLst>
        </pc:picChg>
      </pc:sldChg>
      <pc:sldChg chg="addSp delSp modSp mod">
        <pc:chgData name="Jan Zuilhof | HIER" userId="6e4cb264-a097-4edb-8b84-79a649a5deca" providerId="ADAL" clId="{41DBD91B-360D-409D-92B5-E21FE04CD074}" dt="2024-05-10T11:16:48.711" v="97"/>
        <pc:sldMkLst>
          <pc:docMk/>
          <pc:sldMk cId="2101673085" sldId="333"/>
        </pc:sldMkLst>
        <pc:spChg chg="del">
          <ac:chgData name="Jan Zuilhof | HIER" userId="6e4cb264-a097-4edb-8b84-79a649a5deca" providerId="ADAL" clId="{41DBD91B-360D-409D-92B5-E21FE04CD074}" dt="2024-05-10T11:16:48.203" v="96" actId="478"/>
          <ac:spMkLst>
            <pc:docMk/>
            <pc:sldMk cId="2101673085" sldId="333"/>
            <ac:spMk id="18" creationId="{66E38608-3654-11E2-C4BC-144DE9C509B5}"/>
          </ac:spMkLst>
        </pc:spChg>
        <pc:picChg chg="del">
          <ac:chgData name="Jan Zuilhof | HIER" userId="6e4cb264-a097-4edb-8b84-79a649a5deca" providerId="ADAL" clId="{41DBD91B-360D-409D-92B5-E21FE04CD074}" dt="2024-05-10T11:16:48.203" v="96" actId="478"/>
          <ac:picMkLst>
            <pc:docMk/>
            <pc:sldMk cId="2101673085" sldId="333"/>
            <ac:picMk id="3" creationId="{CAFDE7C3-745E-91F3-6042-AF82FB683CB2}"/>
          </ac:picMkLst>
        </pc:picChg>
        <pc:picChg chg="add mod">
          <ac:chgData name="Jan Zuilhof | HIER" userId="6e4cb264-a097-4edb-8b84-79a649a5deca" providerId="ADAL" clId="{41DBD91B-360D-409D-92B5-E21FE04CD074}" dt="2024-05-10T11:16:48.711" v="97"/>
          <ac:picMkLst>
            <pc:docMk/>
            <pc:sldMk cId="2101673085" sldId="333"/>
            <ac:picMk id="4" creationId="{BF1F46D2-57E1-1A69-C8CE-CC59C7C0CB8E}"/>
          </ac:picMkLst>
        </pc:picChg>
        <pc:picChg chg="del">
          <ac:chgData name="Jan Zuilhof | HIER" userId="6e4cb264-a097-4edb-8b84-79a649a5deca" providerId="ADAL" clId="{41DBD91B-360D-409D-92B5-E21FE04CD074}" dt="2024-05-10T11:16:48.203" v="96" actId="478"/>
          <ac:picMkLst>
            <pc:docMk/>
            <pc:sldMk cId="2101673085" sldId="333"/>
            <ac:picMk id="11" creationId="{44C793C8-C9CF-B77C-B983-E3B8E60DB2E6}"/>
          </ac:picMkLst>
        </pc:picChg>
        <pc:picChg chg="del">
          <ac:chgData name="Jan Zuilhof | HIER" userId="6e4cb264-a097-4edb-8b84-79a649a5deca" providerId="ADAL" clId="{41DBD91B-360D-409D-92B5-E21FE04CD074}" dt="2024-05-10T11:16:48.203" v="96" actId="478"/>
          <ac:picMkLst>
            <pc:docMk/>
            <pc:sldMk cId="2101673085" sldId="333"/>
            <ac:picMk id="16" creationId="{63DA030A-11B3-26D6-8763-13E258FE05F5}"/>
          </ac:picMkLst>
        </pc:picChg>
      </pc:sldChg>
      <pc:sldChg chg="addSp delSp modSp mod">
        <pc:chgData name="Jan Zuilhof | HIER" userId="6e4cb264-a097-4edb-8b84-79a649a5deca" providerId="ADAL" clId="{41DBD91B-360D-409D-92B5-E21FE04CD074}" dt="2024-05-10T11:17:07.052" v="103"/>
        <pc:sldMkLst>
          <pc:docMk/>
          <pc:sldMk cId="1022371146" sldId="334"/>
        </pc:sldMkLst>
        <pc:spChg chg="del">
          <ac:chgData name="Jan Zuilhof | HIER" userId="6e4cb264-a097-4edb-8b84-79a649a5deca" providerId="ADAL" clId="{41DBD91B-360D-409D-92B5-E21FE04CD074}" dt="2024-05-10T11:17:06.452" v="102" actId="478"/>
          <ac:spMkLst>
            <pc:docMk/>
            <pc:sldMk cId="1022371146" sldId="334"/>
            <ac:spMk id="21" creationId="{A068FEE0-620E-5A4F-E5B1-B0786568B977}"/>
          </ac:spMkLst>
        </pc:spChg>
        <pc:picChg chg="del">
          <ac:chgData name="Jan Zuilhof | HIER" userId="6e4cb264-a097-4edb-8b84-79a649a5deca" providerId="ADAL" clId="{41DBD91B-360D-409D-92B5-E21FE04CD074}" dt="2024-05-10T11:17:06.452" v="102" actId="478"/>
          <ac:picMkLst>
            <pc:docMk/>
            <pc:sldMk cId="1022371146" sldId="334"/>
            <ac:picMk id="3" creationId="{2EDF54E5-379C-25D6-3E16-09E403CD3A61}"/>
          </ac:picMkLst>
        </pc:picChg>
        <pc:picChg chg="add mod">
          <ac:chgData name="Jan Zuilhof | HIER" userId="6e4cb264-a097-4edb-8b84-79a649a5deca" providerId="ADAL" clId="{41DBD91B-360D-409D-92B5-E21FE04CD074}" dt="2024-05-10T11:17:07.052" v="103"/>
          <ac:picMkLst>
            <pc:docMk/>
            <pc:sldMk cId="1022371146" sldId="334"/>
            <ac:picMk id="4" creationId="{0F2AF39A-8B78-B779-9E43-E1D5F3B61D2C}"/>
          </ac:picMkLst>
        </pc:picChg>
        <pc:picChg chg="del">
          <ac:chgData name="Jan Zuilhof | HIER" userId="6e4cb264-a097-4edb-8b84-79a649a5deca" providerId="ADAL" clId="{41DBD91B-360D-409D-92B5-E21FE04CD074}" dt="2024-05-10T11:17:06.452" v="102" actId="478"/>
          <ac:picMkLst>
            <pc:docMk/>
            <pc:sldMk cId="1022371146" sldId="334"/>
            <ac:picMk id="11" creationId="{44C793C8-C9CF-B77C-B983-E3B8E60DB2E6}"/>
          </ac:picMkLst>
        </pc:picChg>
        <pc:picChg chg="del">
          <ac:chgData name="Jan Zuilhof | HIER" userId="6e4cb264-a097-4edb-8b84-79a649a5deca" providerId="ADAL" clId="{41DBD91B-360D-409D-92B5-E21FE04CD074}" dt="2024-05-10T11:17:06.452" v="102" actId="478"/>
          <ac:picMkLst>
            <pc:docMk/>
            <pc:sldMk cId="1022371146" sldId="334"/>
            <ac:picMk id="20" creationId="{169801E1-7A37-8FDA-F653-F66262F1340A}"/>
          </ac:picMkLst>
        </pc:picChg>
      </pc:sldChg>
      <pc:sldChg chg="addSp delSp modSp mod">
        <pc:chgData name="Jan Zuilhof | HIER" userId="6e4cb264-a097-4edb-8b84-79a649a5deca" providerId="ADAL" clId="{41DBD91B-360D-409D-92B5-E21FE04CD074}" dt="2024-05-10T11:13:00.686" v="25"/>
        <pc:sldMkLst>
          <pc:docMk/>
          <pc:sldMk cId="297752165" sldId="336"/>
        </pc:sldMkLst>
        <pc:spChg chg="del">
          <ac:chgData name="Jan Zuilhof | HIER" userId="6e4cb264-a097-4edb-8b84-79a649a5deca" providerId="ADAL" clId="{41DBD91B-360D-409D-92B5-E21FE04CD074}" dt="2024-05-10T11:12:59.979" v="24" actId="478"/>
          <ac:spMkLst>
            <pc:docMk/>
            <pc:sldMk cId="297752165" sldId="336"/>
            <ac:spMk id="17" creationId="{0E277A6C-6207-5C80-2A2B-498D9E442B72}"/>
          </ac:spMkLst>
        </pc:spChg>
        <pc:picChg chg="del">
          <ac:chgData name="Jan Zuilhof | HIER" userId="6e4cb264-a097-4edb-8b84-79a649a5deca" providerId="ADAL" clId="{41DBD91B-360D-409D-92B5-E21FE04CD074}" dt="2024-05-10T11:12:59.979" v="24" actId="478"/>
          <ac:picMkLst>
            <pc:docMk/>
            <pc:sldMk cId="297752165" sldId="336"/>
            <ac:picMk id="4" creationId="{BE8B873C-9B96-EDF2-97AB-D0EDD203BE6B}"/>
          </ac:picMkLst>
        </pc:picChg>
        <pc:picChg chg="add mod">
          <ac:chgData name="Jan Zuilhof | HIER" userId="6e4cb264-a097-4edb-8b84-79a649a5deca" providerId="ADAL" clId="{41DBD91B-360D-409D-92B5-E21FE04CD074}" dt="2024-05-10T11:13:00.686" v="25"/>
          <ac:picMkLst>
            <pc:docMk/>
            <pc:sldMk cId="297752165" sldId="336"/>
            <ac:picMk id="5" creationId="{650BD986-1F4B-EC1B-5037-C7E4085F3EEB}"/>
          </ac:picMkLst>
        </pc:picChg>
        <pc:picChg chg="del">
          <ac:chgData name="Jan Zuilhof | HIER" userId="6e4cb264-a097-4edb-8b84-79a649a5deca" providerId="ADAL" clId="{41DBD91B-360D-409D-92B5-E21FE04CD074}" dt="2024-05-10T11:12:59.979" v="24" actId="478"/>
          <ac:picMkLst>
            <pc:docMk/>
            <pc:sldMk cId="297752165" sldId="336"/>
            <ac:picMk id="9" creationId="{5E8314D9-C7AF-4AEF-26FA-C1BC01FCE6A3}"/>
          </ac:picMkLst>
        </pc:picChg>
        <pc:picChg chg="del">
          <ac:chgData name="Jan Zuilhof | HIER" userId="6e4cb264-a097-4edb-8b84-79a649a5deca" providerId="ADAL" clId="{41DBD91B-360D-409D-92B5-E21FE04CD074}" dt="2024-05-10T11:12:59.979" v="24" actId="478"/>
          <ac:picMkLst>
            <pc:docMk/>
            <pc:sldMk cId="297752165" sldId="336"/>
            <ac:picMk id="11" creationId="{44C793C8-C9CF-B77C-B983-E3B8E60DB2E6}"/>
          </ac:picMkLst>
        </pc:picChg>
      </pc:sldChg>
      <pc:sldChg chg="addSp delSp modSp mod">
        <pc:chgData name="Jan Zuilhof | HIER" userId="6e4cb264-a097-4edb-8b84-79a649a5deca" providerId="ADAL" clId="{41DBD91B-360D-409D-92B5-E21FE04CD074}" dt="2024-05-10T11:13:16.972" v="29"/>
        <pc:sldMkLst>
          <pc:docMk/>
          <pc:sldMk cId="107761418" sldId="337"/>
        </pc:sldMkLst>
        <pc:spChg chg="del">
          <ac:chgData name="Jan Zuilhof | HIER" userId="6e4cb264-a097-4edb-8b84-79a649a5deca" providerId="ADAL" clId="{41DBD91B-360D-409D-92B5-E21FE04CD074}" dt="2024-05-10T11:13:16.624" v="28" actId="478"/>
          <ac:spMkLst>
            <pc:docMk/>
            <pc:sldMk cId="107761418" sldId="337"/>
            <ac:spMk id="17" creationId="{0E277A6C-6207-5C80-2A2B-498D9E442B72}"/>
          </ac:spMkLst>
        </pc:spChg>
        <pc:picChg chg="del">
          <ac:chgData name="Jan Zuilhof | HIER" userId="6e4cb264-a097-4edb-8b84-79a649a5deca" providerId="ADAL" clId="{41DBD91B-360D-409D-92B5-E21FE04CD074}" dt="2024-05-10T11:13:16.624" v="28" actId="478"/>
          <ac:picMkLst>
            <pc:docMk/>
            <pc:sldMk cId="107761418" sldId="337"/>
            <ac:picMk id="2" creationId="{B7FF930A-3F32-EEA7-81E6-0502429E33BD}"/>
          </ac:picMkLst>
        </pc:picChg>
        <pc:picChg chg="add mod">
          <ac:chgData name="Jan Zuilhof | HIER" userId="6e4cb264-a097-4edb-8b84-79a649a5deca" providerId="ADAL" clId="{41DBD91B-360D-409D-92B5-E21FE04CD074}" dt="2024-05-10T11:13:16.972" v="29"/>
          <ac:picMkLst>
            <pc:docMk/>
            <pc:sldMk cId="107761418" sldId="337"/>
            <ac:picMk id="3" creationId="{9190D9A7-72FF-DFC1-F08E-9B978C449B87}"/>
          </ac:picMkLst>
        </pc:picChg>
        <pc:picChg chg="del">
          <ac:chgData name="Jan Zuilhof | HIER" userId="6e4cb264-a097-4edb-8b84-79a649a5deca" providerId="ADAL" clId="{41DBD91B-360D-409D-92B5-E21FE04CD074}" dt="2024-05-10T11:13:16.624" v="28" actId="478"/>
          <ac:picMkLst>
            <pc:docMk/>
            <pc:sldMk cId="107761418" sldId="337"/>
            <ac:picMk id="9" creationId="{5E8314D9-C7AF-4AEF-26FA-C1BC01FCE6A3}"/>
          </ac:picMkLst>
        </pc:picChg>
        <pc:picChg chg="del">
          <ac:chgData name="Jan Zuilhof | HIER" userId="6e4cb264-a097-4edb-8b84-79a649a5deca" providerId="ADAL" clId="{41DBD91B-360D-409D-92B5-E21FE04CD074}" dt="2024-05-10T11:13:16.624" v="28" actId="478"/>
          <ac:picMkLst>
            <pc:docMk/>
            <pc:sldMk cId="107761418" sldId="337"/>
            <ac:picMk id="11" creationId="{44C793C8-C9CF-B77C-B983-E3B8E60DB2E6}"/>
          </ac:picMkLst>
        </pc:picChg>
      </pc:sldChg>
      <pc:sldChg chg="addSp delSp modSp mod">
        <pc:chgData name="Jan Zuilhof | HIER" userId="6e4cb264-a097-4edb-8b84-79a649a5deca" providerId="ADAL" clId="{41DBD91B-360D-409D-92B5-E21FE04CD074}" dt="2024-05-10T11:13:26.685" v="33"/>
        <pc:sldMkLst>
          <pc:docMk/>
          <pc:sldMk cId="1300376741" sldId="338"/>
        </pc:sldMkLst>
        <pc:spChg chg="del">
          <ac:chgData name="Jan Zuilhof | HIER" userId="6e4cb264-a097-4edb-8b84-79a649a5deca" providerId="ADAL" clId="{41DBD91B-360D-409D-92B5-E21FE04CD074}" dt="2024-05-10T11:13:26.283" v="32" actId="478"/>
          <ac:spMkLst>
            <pc:docMk/>
            <pc:sldMk cId="1300376741" sldId="338"/>
            <ac:spMk id="17" creationId="{0E277A6C-6207-5C80-2A2B-498D9E442B72}"/>
          </ac:spMkLst>
        </pc:spChg>
        <pc:picChg chg="del">
          <ac:chgData name="Jan Zuilhof | HIER" userId="6e4cb264-a097-4edb-8b84-79a649a5deca" providerId="ADAL" clId="{41DBD91B-360D-409D-92B5-E21FE04CD074}" dt="2024-05-10T11:13:26.283" v="32" actId="478"/>
          <ac:picMkLst>
            <pc:docMk/>
            <pc:sldMk cId="1300376741" sldId="338"/>
            <ac:picMk id="2" creationId="{34FBB8F1-AF78-4B8A-E4F4-DA09359B05AE}"/>
          </ac:picMkLst>
        </pc:picChg>
        <pc:picChg chg="add mod">
          <ac:chgData name="Jan Zuilhof | HIER" userId="6e4cb264-a097-4edb-8b84-79a649a5deca" providerId="ADAL" clId="{41DBD91B-360D-409D-92B5-E21FE04CD074}" dt="2024-05-10T11:13:26.685" v="33"/>
          <ac:picMkLst>
            <pc:docMk/>
            <pc:sldMk cId="1300376741" sldId="338"/>
            <ac:picMk id="3" creationId="{16894A8D-EF88-8D5C-6A88-DD3CC3A3F54C}"/>
          </ac:picMkLst>
        </pc:picChg>
        <pc:picChg chg="del">
          <ac:chgData name="Jan Zuilhof | HIER" userId="6e4cb264-a097-4edb-8b84-79a649a5deca" providerId="ADAL" clId="{41DBD91B-360D-409D-92B5-E21FE04CD074}" dt="2024-05-10T11:13:26.283" v="32" actId="478"/>
          <ac:picMkLst>
            <pc:docMk/>
            <pc:sldMk cId="1300376741" sldId="338"/>
            <ac:picMk id="9" creationId="{5E8314D9-C7AF-4AEF-26FA-C1BC01FCE6A3}"/>
          </ac:picMkLst>
        </pc:picChg>
        <pc:picChg chg="del">
          <ac:chgData name="Jan Zuilhof | HIER" userId="6e4cb264-a097-4edb-8b84-79a649a5deca" providerId="ADAL" clId="{41DBD91B-360D-409D-92B5-E21FE04CD074}" dt="2024-05-10T11:13:26.283" v="32" actId="478"/>
          <ac:picMkLst>
            <pc:docMk/>
            <pc:sldMk cId="1300376741" sldId="338"/>
            <ac:picMk id="11" creationId="{44C793C8-C9CF-B77C-B983-E3B8E60DB2E6}"/>
          </ac:picMkLst>
        </pc:picChg>
      </pc:sldChg>
      <pc:sldChg chg="addSp delSp modSp mod">
        <pc:chgData name="Jan Zuilhof | HIER" userId="6e4cb264-a097-4edb-8b84-79a649a5deca" providerId="ADAL" clId="{41DBD91B-360D-409D-92B5-E21FE04CD074}" dt="2024-05-10T11:13:55.565" v="37"/>
        <pc:sldMkLst>
          <pc:docMk/>
          <pc:sldMk cId="206574202" sldId="339"/>
        </pc:sldMkLst>
        <pc:spChg chg="del">
          <ac:chgData name="Jan Zuilhof | HIER" userId="6e4cb264-a097-4edb-8b84-79a649a5deca" providerId="ADAL" clId="{41DBD91B-360D-409D-92B5-E21FE04CD074}" dt="2024-05-10T11:13:54.641" v="36" actId="478"/>
          <ac:spMkLst>
            <pc:docMk/>
            <pc:sldMk cId="206574202" sldId="339"/>
            <ac:spMk id="17" creationId="{0E277A6C-6207-5C80-2A2B-498D9E442B72}"/>
          </ac:spMkLst>
        </pc:spChg>
        <pc:picChg chg="del">
          <ac:chgData name="Jan Zuilhof | HIER" userId="6e4cb264-a097-4edb-8b84-79a649a5deca" providerId="ADAL" clId="{41DBD91B-360D-409D-92B5-E21FE04CD074}" dt="2024-05-10T11:13:54.641" v="36" actId="478"/>
          <ac:picMkLst>
            <pc:docMk/>
            <pc:sldMk cId="206574202" sldId="339"/>
            <ac:picMk id="2" creationId="{99544A16-B243-800A-0851-D64A3484955E}"/>
          </ac:picMkLst>
        </pc:picChg>
        <pc:picChg chg="add mod">
          <ac:chgData name="Jan Zuilhof | HIER" userId="6e4cb264-a097-4edb-8b84-79a649a5deca" providerId="ADAL" clId="{41DBD91B-360D-409D-92B5-E21FE04CD074}" dt="2024-05-10T11:13:55.565" v="37"/>
          <ac:picMkLst>
            <pc:docMk/>
            <pc:sldMk cId="206574202" sldId="339"/>
            <ac:picMk id="4" creationId="{FB64F77D-9BF1-730B-E594-F71509B939F0}"/>
          </ac:picMkLst>
        </pc:picChg>
        <pc:picChg chg="del">
          <ac:chgData name="Jan Zuilhof | HIER" userId="6e4cb264-a097-4edb-8b84-79a649a5deca" providerId="ADAL" clId="{41DBD91B-360D-409D-92B5-E21FE04CD074}" dt="2024-05-10T11:13:54.641" v="36" actId="478"/>
          <ac:picMkLst>
            <pc:docMk/>
            <pc:sldMk cId="206574202" sldId="339"/>
            <ac:picMk id="9" creationId="{5E8314D9-C7AF-4AEF-26FA-C1BC01FCE6A3}"/>
          </ac:picMkLst>
        </pc:picChg>
        <pc:picChg chg="del">
          <ac:chgData name="Jan Zuilhof | HIER" userId="6e4cb264-a097-4edb-8b84-79a649a5deca" providerId="ADAL" clId="{41DBD91B-360D-409D-92B5-E21FE04CD074}" dt="2024-05-10T11:13:54.641" v="36" actId="478"/>
          <ac:picMkLst>
            <pc:docMk/>
            <pc:sldMk cId="206574202" sldId="339"/>
            <ac:picMk id="11" creationId="{44C793C8-C9CF-B77C-B983-E3B8E60DB2E6}"/>
          </ac:picMkLst>
        </pc:picChg>
      </pc:sldChg>
      <pc:sldChg chg="addSp delSp modSp mod">
        <pc:chgData name="Jan Zuilhof | HIER" userId="6e4cb264-a097-4edb-8b84-79a649a5deca" providerId="ADAL" clId="{41DBD91B-360D-409D-92B5-E21FE04CD074}" dt="2024-05-10T11:14:26.667" v="47"/>
        <pc:sldMkLst>
          <pc:docMk/>
          <pc:sldMk cId="390712111" sldId="340"/>
        </pc:sldMkLst>
        <pc:spChg chg="del">
          <ac:chgData name="Jan Zuilhof | HIER" userId="6e4cb264-a097-4edb-8b84-79a649a5deca" providerId="ADAL" clId="{41DBD91B-360D-409D-92B5-E21FE04CD074}" dt="2024-05-10T11:14:26.247" v="46" actId="478"/>
          <ac:spMkLst>
            <pc:docMk/>
            <pc:sldMk cId="390712111" sldId="340"/>
            <ac:spMk id="17" creationId="{0E277A6C-6207-5C80-2A2B-498D9E442B72}"/>
          </ac:spMkLst>
        </pc:spChg>
        <pc:picChg chg="del">
          <ac:chgData name="Jan Zuilhof | HIER" userId="6e4cb264-a097-4edb-8b84-79a649a5deca" providerId="ADAL" clId="{41DBD91B-360D-409D-92B5-E21FE04CD074}" dt="2024-05-10T11:14:26.247" v="46" actId="478"/>
          <ac:picMkLst>
            <pc:docMk/>
            <pc:sldMk cId="390712111" sldId="340"/>
            <ac:picMk id="2" creationId="{EFFB9DF6-0B03-B656-919D-686CA4D5721C}"/>
          </ac:picMkLst>
        </pc:picChg>
        <pc:picChg chg="add mod">
          <ac:chgData name="Jan Zuilhof | HIER" userId="6e4cb264-a097-4edb-8b84-79a649a5deca" providerId="ADAL" clId="{41DBD91B-360D-409D-92B5-E21FE04CD074}" dt="2024-05-10T11:14:26.667" v="47"/>
          <ac:picMkLst>
            <pc:docMk/>
            <pc:sldMk cId="390712111" sldId="340"/>
            <ac:picMk id="3" creationId="{F5BC1E85-AFCA-A8A1-009A-E5FCA0661EA1}"/>
          </ac:picMkLst>
        </pc:picChg>
        <pc:picChg chg="del">
          <ac:chgData name="Jan Zuilhof | HIER" userId="6e4cb264-a097-4edb-8b84-79a649a5deca" providerId="ADAL" clId="{41DBD91B-360D-409D-92B5-E21FE04CD074}" dt="2024-05-10T11:14:26.247" v="46" actId="478"/>
          <ac:picMkLst>
            <pc:docMk/>
            <pc:sldMk cId="390712111" sldId="340"/>
            <ac:picMk id="9" creationId="{5E8314D9-C7AF-4AEF-26FA-C1BC01FCE6A3}"/>
          </ac:picMkLst>
        </pc:picChg>
        <pc:picChg chg="del">
          <ac:chgData name="Jan Zuilhof | HIER" userId="6e4cb264-a097-4edb-8b84-79a649a5deca" providerId="ADAL" clId="{41DBD91B-360D-409D-92B5-E21FE04CD074}" dt="2024-05-10T11:14:26.247" v="46" actId="478"/>
          <ac:picMkLst>
            <pc:docMk/>
            <pc:sldMk cId="390712111" sldId="340"/>
            <ac:picMk id="11" creationId="{44C793C8-C9CF-B77C-B983-E3B8E60DB2E6}"/>
          </ac:picMkLst>
        </pc:picChg>
      </pc:sldChg>
      <pc:sldChg chg="addSp delSp modSp mod">
        <pc:chgData name="Jan Zuilhof | HIER" userId="6e4cb264-a097-4edb-8b84-79a649a5deca" providerId="ADAL" clId="{41DBD91B-360D-409D-92B5-E21FE04CD074}" dt="2024-05-10T11:14:13.681" v="41"/>
        <pc:sldMkLst>
          <pc:docMk/>
          <pc:sldMk cId="1675798765" sldId="341"/>
        </pc:sldMkLst>
        <pc:spChg chg="del">
          <ac:chgData name="Jan Zuilhof | HIER" userId="6e4cb264-a097-4edb-8b84-79a649a5deca" providerId="ADAL" clId="{41DBD91B-360D-409D-92B5-E21FE04CD074}" dt="2024-05-10T11:14:13.322" v="40" actId="478"/>
          <ac:spMkLst>
            <pc:docMk/>
            <pc:sldMk cId="1675798765" sldId="341"/>
            <ac:spMk id="17" creationId="{0E277A6C-6207-5C80-2A2B-498D9E442B72}"/>
          </ac:spMkLst>
        </pc:spChg>
        <pc:picChg chg="del">
          <ac:chgData name="Jan Zuilhof | HIER" userId="6e4cb264-a097-4edb-8b84-79a649a5deca" providerId="ADAL" clId="{41DBD91B-360D-409D-92B5-E21FE04CD074}" dt="2024-05-10T11:14:13.322" v="40" actId="478"/>
          <ac:picMkLst>
            <pc:docMk/>
            <pc:sldMk cId="1675798765" sldId="341"/>
            <ac:picMk id="2" creationId="{51DFD749-CF33-D8EA-4931-91D2663F310F}"/>
          </ac:picMkLst>
        </pc:picChg>
        <pc:picChg chg="add mod">
          <ac:chgData name="Jan Zuilhof | HIER" userId="6e4cb264-a097-4edb-8b84-79a649a5deca" providerId="ADAL" clId="{41DBD91B-360D-409D-92B5-E21FE04CD074}" dt="2024-05-10T11:14:13.681" v="41"/>
          <ac:picMkLst>
            <pc:docMk/>
            <pc:sldMk cId="1675798765" sldId="341"/>
            <ac:picMk id="3" creationId="{FFD0475E-439D-6BE6-2A19-887B46DEBC31}"/>
          </ac:picMkLst>
        </pc:picChg>
        <pc:picChg chg="del">
          <ac:chgData name="Jan Zuilhof | HIER" userId="6e4cb264-a097-4edb-8b84-79a649a5deca" providerId="ADAL" clId="{41DBD91B-360D-409D-92B5-E21FE04CD074}" dt="2024-05-10T11:14:13.322" v="40" actId="478"/>
          <ac:picMkLst>
            <pc:docMk/>
            <pc:sldMk cId="1675798765" sldId="341"/>
            <ac:picMk id="9" creationId="{5E8314D9-C7AF-4AEF-26FA-C1BC01FCE6A3}"/>
          </ac:picMkLst>
        </pc:picChg>
        <pc:picChg chg="del">
          <ac:chgData name="Jan Zuilhof | HIER" userId="6e4cb264-a097-4edb-8b84-79a649a5deca" providerId="ADAL" clId="{41DBD91B-360D-409D-92B5-E21FE04CD074}" dt="2024-05-10T11:14:13.322" v="40" actId="478"/>
          <ac:picMkLst>
            <pc:docMk/>
            <pc:sldMk cId="1675798765" sldId="341"/>
            <ac:picMk id="11" creationId="{44C793C8-C9CF-B77C-B983-E3B8E60DB2E6}"/>
          </ac:picMkLst>
        </pc:picChg>
      </pc:sldChg>
      <pc:sldChg chg="addSp delSp modSp mod">
        <pc:chgData name="Jan Zuilhof | HIER" userId="6e4cb264-a097-4edb-8b84-79a649a5deca" providerId="ADAL" clId="{41DBD91B-360D-409D-92B5-E21FE04CD074}" dt="2024-05-10T11:14:48.914" v="55"/>
        <pc:sldMkLst>
          <pc:docMk/>
          <pc:sldMk cId="2157434716" sldId="342"/>
        </pc:sldMkLst>
        <pc:spChg chg="del">
          <ac:chgData name="Jan Zuilhof | HIER" userId="6e4cb264-a097-4edb-8b84-79a649a5deca" providerId="ADAL" clId="{41DBD91B-360D-409D-92B5-E21FE04CD074}" dt="2024-05-10T11:14:48.585" v="54" actId="478"/>
          <ac:spMkLst>
            <pc:docMk/>
            <pc:sldMk cId="2157434716" sldId="342"/>
            <ac:spMk id="17" creationId="{0E277A6C-6207-5C80-2A2B-498D9E442B72}"/>
          </ac:spMkLst>
        </pc:spChg>
        <pc:picChg chg="del">
          <ac:chgData name="Jan Zuilhof | HIER" userId="6e4cb264-a097-4edb-8b84-79a649a5deca" providerId="ADAL" clId="{41DBD91B-360D-409D-92B5-E21FE04CD074}" dt="2024-05-10T11:14:48.585" v="54" actId="478"/>
          <ac:picMkLst>
            <pc:docMk/>
            <pc:sldMk cId="2157434716" sldId="342"/>
            <ac:picMk id="2" creationId="{61C76A2A-3F0F-0323-83D9-A5F358E5AEDD}"/>
          </ac:picMkLst>
        </pc:picChg>
        <pc:picChg chg="add mod">
          <ac:chgData name="Jan Zuilhof | HIER" userId="6e4cb264-a097-4edb-8b84-79a649a5deca" providerId="ADAL" clId="{41DBD91B-360D-409D-92B5-E21FE04CD074}" dt="2024-05-10T11:14:48.914" v="55"/>
          <ac:picMkLst>
            <pc:docMk/>
            <pc:sldMk cId="2157434716" sldId="342"/>
            <ac:picMk id="3" creationId="{FE138D7F-10FE-5377-5BD9-C62724072FC3}"/>
          </ac:picMkLst>
        </pc:picChg>
        <pc:picChg chg="del">
          <ac:chgData name="Jan Zuilhof | HIER" userId="6e4cb264-a097-4edb-8b84-79a649a5deca" providerId="ADAL" clId="{41DBD91B-360D-409D-92B5-E21FE04CD074}" dt="2024-05-10T11:14:48.585" v="54" actId="478"/>
          <ac:picMkLst>
            <pc:docMk/>
            <pc:sldMk cId="2157434716" sldId="342"/>
            <ac:picMk id="9" creationId="{5E8314D9-C7AF-4AEF-26FA-C1BC01FCE6A3}"/>
          </ac:picMkLst>
        </pc:picChg>
        <pc:picChg chg="del">
          <ac:chgData name="Jan Zuilhof | HIER" userId="6e4cb264-a097-4edb-8b84-79a649a5deca" providerId="ADAL" clId="{41DBD91B-360D-409D-92B5-E21FE04CD074}" dt="2024-05-10T11:14:48.585" v="54" actId="478"/>
          <ac:picMkLst>
            <pc:docMk/>
            <pc:sldMk cId="2157434716" sldId="342"/>
            <ac:picMk id="11" creationId="{44C793C8-C9CF-B77C-B983-E3B8E60DB2E6}"/>
          </ac:picMkLst>
        </pc:picChg>
      </pc:sldChg>
      <pc:sldChg chg="addSp delSp modSp mod">
        <pc:chgData name="Jan Zuilhof | HIER" userId="6e4cb264-a097-4edb-8b84-79a649a5deca" providerId="ADAL" clId="{41DBD91B-360D-409D-92B5-E21FE04CD074}" dt="2024-05-10T11:14:37.615" v="51"/>
        <pc:sldMkLst>
          <pc:docMk/>
          <pc:sldMk cId="781159914" sldId="343"/>
        </pc:sldMkLst>
        <pc:spChg chg="del">
          <ac:chgData name="Jan Zuilhof | HIER" userId="6e4cb264-a097-4edb-8b84-79a649a5deca" providerId="ADAL" clId="{41DBD91B-360D-409D-92B5-E21FE04CD074}" dt="2024-05-10T11:14:37.198" v="50" actId="478"/>
          <ac:spMkLst>
            <pc:docMk/>
            <pc:sldMk cId="781159914" sldId="343"/>
            <ac:spMk id="17" creationId="{0E277A6C-6207-5C80-2A2B-498D9E442B72}"/>
          </ac:spMkLst>
        </pc:spChg>
        <pc:picChg chg="del">
          <ac:chgData name="Jan Zuilhof | HIER" userId="6e4cb264-a097-4edb-8b84-79a649a5deca" providerId="ADAL" clId="{41DBD91B-360D-409D-92B5-E21FE04CD074}" dt="2024-05-10T11:14:37.198" v="50" actId="478"/>
          <ac:picMkLst>
            <pc:docMk/>
            <pc:sldMk cId="781159914" sldId="343"/>
            <ac:picMk id="2" creationId="{0B7668CB-05B7-C36F-C9F4-0DED62222BC9}"/>
          </ac:picMkLst>
        </pc:picChg>
        <pc:picChg chg="add mod">
          <ac:chgData name="Jan Zuilhof | HIER" userId="6e4cb264-a097-4edb-8b84-79a649a5deca" providerId="ADAL" clId="{41DBD91B-360D-409D-92B5-E21FE04CD074}" dt="2024-05-10T11:14:37.615" v="51"/>
          <ac:picMkLst>
            <pc:docMk/>
            <pc:sldMk cId="781159914" sldId="343"/>
            <ac:picMk id="3" creationId="{BAB8AF3B-CD20-7F15-68C3-7F87070A270B}"/>
          </ac:picMkLst>
        </pc:picChg>
        <pc:picChg chg="del">
          <ac:chgData name="Jan Zuilhof | HIER" userId="6e4cb264-a097-4edb-8b84-79a649a5deca" providerId="ADAL" clId="{41DBD91B-360D-409D-92B5-E21FE04CD074}" dt="2024-05-10T11:14:37.198" v="50" actId="478"/>
          <ac:picMkLst>
            <pc:docMk/>
            <pc:sldMk cId="781159914" sldId="343"/>
            <ac:picMk id="9" creationId="{5E8314D9-C7AF-4AEF-26FA-C1BC01FCE6A3}"/>
          </ac:picMkLst>
        </pc:picChg>
        <pc:picChg chg="del">
          <ac:chgData name="Jan Zuilhof | HIER" userId="6e4cb264-a097-4edb-8b84-79a649a5deca" providerId="ADAL" clId="{41DBD91B-360D-409D-92B5-E21FE04CD074}" dt="2024-05-10T11:14:37.198" v="50" actId="478"/>
          <ac:picMkLst>
            <pc:docMk/>
            <pc:sldMk cId="781159914" sldId="343"/>
            <ac:picMk id="11" creationId="{44C793C8-C9CF-B77C-B983-E3B8E60DB2E6}"/>
          </ac:picMkLst>
        </pc:picChg>
      </pc:sldChg>
      <pc:sldChg chg="addSp delSp modSp mod">
        <pc:chgData name="Jan Zuilhof | HIER" userId="6e4cb264-a097-4edb-8b84-79a649a5deca" providerId="ADAL" clId="{41DBD91B-360D-409D-92B5-E21FE04CD074}" dt="2024-05-10T11:14:57.957" v="59"/>
        <pc:sldMkLst>
          <pc:docMk/>
          <pc:sldMk cId="3584085190" sldId="344"/>
        </pc:sldMkLst>
        <pc:spChg chg="del">
          <ac:chgData name="Jan Zuilhof | HIER" userId="6e4cb264-a097-4edb-8b84-79a649a5deca" providerId="ADAL" clId="{41DBD91B-360D-409D-92B5-E21FE04CD074}" dt="2024-05-10T11:14:57.656" v="58" actId="478"/>
          <ac:spMkLst>
            <pc:docMk/>
            <pc:sldMk cId="3584085190" sldId="344"/>
            <ac:spMk id="17" creationId="{0E277A6C-6207-5C80-2A2B-498D9E442B72}"/>
          </ac:spMkLst>
        </pc:spChg>
        <pc:picChg chg="del">
          <ac:chgData name="Jan Zuilhof | HIER" userId="6e4cb264-a097-4edb-8b84-79a649a5deca" providerId="ADAL" clId="{41DBD91B-360D-409D-92B5-E21FE04CD074}" dt="2024-05-10T11:14:57.656" v="58" actId="478"/>
          <ac:picMkLst>
            <pc:docMk/>
            <pc:sldMk cId="3584085190" sldId="344"/>
            <ac:picMk id="2" creationId="{8A8207B3-C9DE-D1ED-458F-6542A697EA74}"/>
          </ac:picMkLst>
        </pc:picChg>
        <pc:picChg chg="add mod">
          <ac:chgData name="Jan Zuilhof | HIER" userId="6e4cb264-a097-4edb-8b84-79a649a5deca" providerId="ADAL" clId="{41DBD91B-360D-409D-92B5-E21FE04CD074}" dt="2024-05-10T11:14:57.957" v="59"/>
          <ac:picMkLst>
            <pc:docMk/>
            <pc:sldMk cId="3584085190" sldId="344"/>
            <ac:picMk id="3" creationId="{D5668594-F0AA-C9F3-208B-DD65A33867CA}"/>
          </ac:picMkLst>
        </pc:picChg>
        <pc:picChg chg="del">
          <ac:chgData name="Jan Zuilhof | HIER" userId="6e4cb264-a097-4edb-8b84-79a649a5deca" providerId="ADAL" clId="{41DBD91B-360D-409D-92B5-E21FE04CD074}" dt="2024-05-10T11:14:57.656" v="58" actId="478"/>
          <ac:picMkLst>
            <pc:docMk/>
            <pc:sldMk cId="3584085190" sldId="344"/>
            <ac:picMk id="9" creationId="{5E8314D9-C7AF-4AEF-26FA-C1BC01FCE6A3}"/>
          </ac:picMkLst>
        </pc:picChg>
        <pc:picChg chg="del">
          <ac:chgData name="Jan Zuilhof | HIER" userId="6e4cb264-a097-4edb-8b84-79a649a5deca" providerId="ADAL" clId="{41DBD91B-360D-409D-92B5-E21FE04CD074}" dt="2024-05-10T11:14:57.656" v="58" actId="478"/>
          <ac:picMkLst>
            <pc:docMk/>
            <pc:sldMk cId="3584085190" sldId="344"/>
            <ac:picMk id="11" creationId="{44C793C8-C9CF-B77C-B983-E3B8E60DB2E6}"/>
          </ac:picMkLst>
        </pc:picChg>
      </pc:sldChg>
      <pc:sldChg chg="addSp delSp modSp mod">
        <pc:chgData name="Jan Zuilhof | HIER" userId="6e4cb264-a097-4edb-8b84-79a649a5deca" providerId="ADAL" clId="{41DBD91B-360D-409D-92B5-E21FE04CD074}" dt="2024-05-10T11:15:20.711" v="66"/>
        <pc:sldMkLst>
          <pc:docMk/>
          <pc:sldMk cId="827556913" sldId="345"/>
        </pc:sldMkLst>
        <pc:spChg chg="del">
          <ac:chgData name="Jan Zuilhof | HIER" userId="6e4cb264-a097-4edb-8b84-79a649a5deca" providerId="ADAL" clId="{41DBD91B-360D-409D-92B5-E21FE04CD074}" dt="2024-05-10T11:15:07.374" v="62" actId="478"/>
          <ac:spMkLst>
            <pc:docMk/>
            <pc:sldMk cId="827556913" sldId="345"/>
            <ac:spMk id="17" creationId="{0E277A6C-6207-5C80-2A2B-498D9E442B72}"/>
          </ac:spMkLst>
        </pc:spChg>
        <pc:picChg chg="del">
          <ac:chgData name="Jan Zuilhof | HIER" userId="6e4cb264-a097-4edb-8b84-79a649a5deca" providerId="ADAL" clId="{41DBD91B-360D-409D-92B5-E21FE04CD074}" dt="2024-05-10T11:15:07.374" v="62" actId="478"/>
          <ac:picMkLst>
            <pc:docMk/>
            <pc:sldMk cId="827556913" sldId="345"/>
            <ac:picMk id="2" creationId="{34B72D19-2F19-3281-B54B-9C870975FD4D}"/>
          </ac:picMkLst>
        </pc:picChg>
        <pc:picChg chg="add mod">
          <ac:chgData name="Jan Zuilhof | HIER" userId="6e4cb264-a097-4edb-8b84-79a649a5deca" providerId="ADAL" clId="{41DBD91B-360D-409D-92B5-E21FE04CD074}" dt="2024-05-10T11:15:07.726" v="63"/>
          <ac:picMkLst>
            <pc:docMk/>
            <pc:sldMk cId="827556913" sldId="345"/>
            <ac:picMk id="3" creationId="{E470CAFF-9AA9-865E-F6C5-15F8E0333200}"/>
          </ac:picMkLst>
        </pc:picChg>
        <pc:picChg chg="add mod">
          <ac:chgData name="Jan Zuilhof | HIER" userId="6e4cb264-a097-4edb-8b84-79a649a5deca" providerId="ADAL" clId="{41DBD91B-360D-409D-92B5-E21FE04CD074}" dt="2024-05-10T11:15:20.711" v="66"/>
          <ac:picMkLst>
            <pc:docMk/>
            <pc:sldMk cId="827556913" sldId="345"/>
            <ac:picMk id="6" creationId="{42C65270-83F2-B1FF-49B1-5662CAED8428}"/>
          </ac:picMkLst>
        </pc:picChg>
        <pc:picChg chg="del">
          <ac:chgData name="Jan Zuilhof | HIER" userId="6e4cb264-a097-4edb-8b84-79a649a5deca" providerId="ADAL" clId="{41DBD91B-360D-409D-92B5-E21FE04CD074}" dt="2024-05-10T11:15:07.374" v="62" actId="478"/>
          <ac:picMkLst>
            <pc:docMk/>
            <pc:sldMk cId="827556913" sldId="345"/>
            <ac:picMk id="9" creationId="{5E8314D9-C7AF-4AEF-26FA-C1BC01FCE6A3}"/>
          </ac:picMkLst>
        </pc:picChg>
        <pc:picChg chg="del">
          <ac:chgData name="Jan Zuilhof | HIER" userId="6e4cb264-a097-4edb-8b84-79a649a5deca" providerId="ADAL" clId="{41DBD91B-360D-409D-92B5-E21FE04CD074}" dt="2024-05-10T11:15:07.374" v="62" actId="478"/>
          <ac:picMkLst>
            <pc:docMk/>
            <pc:sldMk cId="827556913" sldId="345"/>
            <ac:picMk id="11" creationId="{44C793C8-C9CF-B77C-B983-E3B8E60DB2E6}"/>
          </ac:picMkLst>
        </pc:picChg>
      </pc:sldChg>
      <pc:sldChg chg="addSp delSp modSp mod">
        <pc:chgData name="Jan Zuilhof | HIER" userId="6e4cb264-a097-4edb-8b84-79a649a5deca" providerId="ADAL" clId="{41DBD91B-360D-409D-92B5-E21FE04CD074}" dt="2024-05-10T11:15:26.446" v="68"/>
        <pc:sldMkLst>
          <pc:docMk/>
          <pc:sldMk cId="2125444855" sldId="346"/>
        </pc:sldMkLst>
        <pc:picChg chg="del">
          <ac:chgData name="Jan Zuilhof | HIER" userId="6e4cb264-a097-4edb-8b84-79a649a5deca" providerId="ADAL" clId="{41DBD91B-360D-409D-92B5-E21FE04CD074}" dt="2024-05-10T11:15:25.814" v="67" actId="478"/>
          <ac:picMkLst>
            <pc:docMk/>
            <pc:sldMk cId="2125444855" sldId="346"/>
            <ac:picMk id="2" creationId="{85B86CF3-891C-9C35-40FE-9D11F0035BC8}"/>
          </ac:picMkLst>
        </pc:picChg>
        <pc:picChg chg="add mod">
          <ac:chgData name="Jan Zuilhof | HIER" userId="6e4cb264-a097-4edb-8b84-79a649a5deca" providerId="ADAL" clId="{41DBD91B-360D-409D-92B5-E21FE04CD074}" dt="2024-05-10T11:15:26.446" v="68"/>
          <ac:picMkLst>
            <pc:docMk/>
            <pc:sldMk cId="2125444855" sldId="346"/>
            <ac:picMk id="3" creationId="{29233DFB-4E3C-D6DD-6EA6-8298E5A87D05}"/>
          </ac:picMkLst>
        </pc:picChg>
        <pc:picChg chg="del">
          <ac:chgData name="Jan Zuilhof | HIER" userId="6e4cb264-a097-4edb-8b84-79a649a5deca" providerId="ADAL" clId="{41DBD91B-360D-409D-92B5-E21FE04CD074}" dt="2024-05-10T11:15:25.814" v="67" actId="478"/>
          <ac:picMkLst>
            <pc:docMk/>
            <pc:sldMk cId="2125444855" sldId="346"/>
            <ac:picMk id="9" creationId="{5E8314D9-C7AF-4AEF-26FA-C1BC01FCE6A3}"/>
          </ac:picMkLst>
        </pc:picChg>
        <pc:picChg chg="del">
          <ac:chgData name="Jan Zuilhof | HIER" userId="6e4cb264-a097-4edb-8b84-79a649a5deca" providerId="ADAL" clId="{41DBD91B-360D-409D-92B5-E21FE04CD074}" dt="2024-05-10T11:15:25.814" v="67" actId="478"/>
          <ac:picMkLst>
            <pc:docMk/>
            <pc:sldMk cId="2125444855" sldId="346"/>
            <ac:picMk id="11" creationId="{44C793C8-C9CF-B77C-B983-E3B8E60DB2E6}"/>
          </ac:picMkLst>
        </pc:picChg>
      </pc:sldChg>
      <pc:sldChg chg="addSp delSp modSp mod">
        <pc:chgData name="Jan Zuilhof | HIER" userId="6e4cb264-a097-4edb-8b84-79a649a5deca" providerId="ADAL" clId="{41DBD91B-360D-409D-92B5-E21FE04CD074}" dt="2024-05-10T11:15:39.822" v="74" actId="478"/>
        <pc:sldMkLst>
          <pc:docMk/>
          <pc:sldMk cId="3863348326" sldId="347"/>
        </pc:sldMkLst>
        <pc:spChg chg="del mod">
          <ac:chgData name="Jan Zuilhof | HIER" userId="6e4cb264-a097-4edb-8b84-79a649a5deca" providerId="ADAL" clId="{41DBD91B-360D-409D-92B5-E21FE04CD074}" dt="2024-05-10T11:15:39.822" v="74" actId="478"/>
          <ac:spMkLst>
            <pc:docMk/>
            <pc:sldMk cId="3863348326" sldId="347"/>
            <ac:spMk id="17" creationId="{0E277A6C-6207-5C80-2A2B-498D9E442B72}"/>
          </ac:spMkLst>
        </pc:spChg>
        <pc:picChg chg="del">
          <ac:chgData name="Jan Zuilhof | HIER" userId="6e4cb264-a097-4edb-8b84-79a649a5deca" providerId="ADAL" clId="{41DBD91B-360D-409D-92B5-E21FE04CD074}" dt="2024-05-10T11:15:37.155" v="71" actId="478"/>
          <ac:picMkLst>
            <pc:docMk/>
            <pc:sldMk cId="3863348326" sldId="347"/>
            <ac:picMk id="2" creationId="{1C6BF304-1682-37B7-09D7-3D805368477A}"/>
          </ac:picMkLst>
        </pc:picChg>
        <pc:picChg chg="add mod">
          <ac:chgData name="Jan Zuilhof | HIER" userId="6e4cb264-a097-4edb-8b84-79a649a5deca" providerId="ADAL" clId="{41DBD91B-360D-409D-92B5-E21FE04CD074}" dt="2024-05-10T11:15:37.680" v="72"/>
          <ac:picMkLst>
            <pc:docMk/>
            <pc:sldMk cId="3863348326" sldId="347"/>
            <ac:picMk id="3" creationId="{A0B328CF-A632-EF8A-3590-CB021F97B38F}"/>
          </ac:picMkLst>
        </pc:picChg>
        <pc:picChg chg="del">
          <ac:chgData name="Jan Zuilhof | HIER" userId="6e4cb264-a097-4edb-8b84-79a649a5deca" providerId="ADAL" clId="{41DBD91B-360D-409D-92B5-E21FE04CD074}" dt="2024-05-10T11:15:37.155" v="71" actId="478"/>
          <ac:picMkLst>
            <pc:docMk/>
            <pc:sldMk cId="3863348326" sldId="347"/>
            <ac:picMk id="9" creationId="{5E8314D9-C7AF-4AEF-26FA-C1BC01FCE6A3}"/>
          </ac:picMkLst>
        </pc:picChg>
        <pc:picChg chg="del">
          <ac:chgData name="Jan Zuilhof | HIER" userId="6e4cb264-a097-4edb-8b84-79a649a5deca" providerId="ADAL" clId="{41DBD91B-360D-409D-92B5-E21FE04CD074}" dt="2024-05-10T11:15:37.155" v="71" actId="478"/>
          <ac:picMkLst>
            <pc:docMk/>
            <pc:sldMk cId="3863348326" sldId="347"/>
            <ac:picMk id="11" creationId="{44C793C8-C9CF-B77C-B983-E3B8E60DB2E6}"/>
          </ac:picMkLst>
        </pc:picChg>
      </pc:sldChg>
      <pc:sldChg chg="addSp delSp modSp mod">
        <pc:chgData name="Jan Zuilhof | HIER" userId="6e4cb264-a097-4edb-8b84-79a649a5deca" providerId="ADAL" clId="{41DBD91B-360D-409D-92B5-E21FE04CD074}" dt="2024-05-10T11:17:34.249" v="109"/>
        <pc:sldMkLst>
          <pc:docMk/>
          <pc:sldMk cId="840856672" sldId="348"/>
        </pc:sldMkLst>
        <pc:grpChg chg="del">
          <ac:chgData name="Jan Zuilhof | HIER" userId="6e4cb264-a097-4edb-8b84-79a649a5deca" providerId="ADAL" clId="{41DBD91B-360D-409D-92B5-E21FE04CD074}" dt="2024-05-10T11:17:33.710" v="108" actId="478"/>
          <ac:grpSpMkLst>
            <pc:docMk/>
            <pc:sldMk cId="840856672" sldId="348"/>
            <ac:grpSpMk id="3" creationId="{B226777A-090C-ADAB-162E-D8C5AC21FC62}"/>
          </ac:grpSpMkLst>
        </pc:grpChg>
        <pc:picChg chg="del">
          <ac:chgData name="Jan Zuilhof | HIER" userId="6e4cb264-a097-4edb-8b84-79a649a5deca" providerId="ADAL" clId="{41DBD91B-360D-409D-92B5-E21FE04CD074}" dt="2024-05-10T11:17:33.710" v="108" actId="478"/>
          <ac:picMkLst>
            <pc:docMk/>
            <pc:sldMk cId="840856672" sldId="348"/>
            <ac:picMk id="5" creationId="{34D03381-18D4-1B19-657A-99026742EC62}"/>
          </ac:picMkLst>
        </pc:picChg>
        <pc:picChg chg="add mod">
          <ac:chgData name="Jan Zuilhof | HIER" userId="6e4cb264-a097-4edb-8b84-79a649a5deca" providerId="ADAL" clId="{41DBD91B-360D-409D-92B5-E21FE04CD074}" dt="2024-05-10T11:17:34.249" v="109"/>
          <ac:picMkLst>
            <pc:docMk/>
            <pc:sldMk cId="840856672" sldId="348"/>
            <ac:picMk id="6" creationId="{41787F60-EF3E-7057-1A96-47B21A18D355}"/>
          </ac:picMkLst>
        </pc:picChg>
        <pc:picChg chg="del">
          <ac:chgData name="Jan Zuilhof | HIER" userId="6e4cb264-a097-4edb-8b84-79a649a5deca" providerId="ADAL" clId="{41DBD91B-360D-409D-92B5-E21FE04CD074}" dt="2024-05-10T11:17:33.710" v="108" actId="478"/>
          <ac:picMkLst>
            <pc:docMk/>
            <pc:sldMk cId="840856672" sldId="348"/>
            <ac:picMk id="11" creationId="{44C793C8-C9CF-B77C-B983-E3B8E60DB2E6}"/>
          </ac:picMkLst>
        </pc:picChg>
      </pc:sldChg>
      <pc:sldChg chg="addSp delSp modSp mod">
        <pc:chgData name="Jan Zuilhof | HIER" userId="6e4cb264-a097-4edb-8b84-79a649a5deca" providerId="ADAL" clId="{41DBD91B-360D-409D-92B5-E21FE04CD074}" dt="2024-05-10T11:17:01.631" v="101"/>
        <pc:sldMkLst>
          <pc:docMk/>
          <pc:sldMk cId="3343713889" sldId="349"/>
        </pc:sldMkLst>
        <pc:spChg chg="del">
          <ac:chgData name="Jan Zuilhof | HIER" userId="6e4cb264-a097-4edb-8b84-79a649a5deca" providerId="ADAL" clId="{41DBD91B-360D-409D-92B5-E21FE04CD074}" dt="2024-05-10T11:17:01.055" v="100" actId="478"/>
          <ac:spMkLst>
            <pc:docMk/>
            <pc:sldMk cId="3343713889" sldId="349"/>
            <ac:spMk id="17" creationId="{0E277A6C-6207-5C80-2A2B-498D9E442B72}"/>
          </ac:spMkLst>
        </pc:spChg>
        <pc:picChg chg="del">
          <ac:chgData name="Jan Zuilhof | HIER" userId="6e4cb264-a097-4edb-8b84-79a649a5deca" providerId="ADAL" clId="{41DBD91B-360D-409D-92B5-E21FE04CD074}" dt="2024-05-10T11:17:01.055" v="100" actId="478"/>
          <ac:picMkLst>
            <pc:docMk/>
            <pc:sldMk cId="3343713889" sldId="349"/>
            <ac:picMk id="2" creationId="{E58F2565-57CC-BB55-0E5C-9684FD768910}"/>
          </ac:picMkLst>
        </pc:picChg>
        <pc:picChg chg="add mod">
          <ac:chgData name="Jan Zuilhof | HIER" userId="6e4cb264-a097-4edb-8b84-79a649a5deca" providerId="ADAL" clId="{41DBD91B-360D-409D-92B5-E21FE04CD074}" dt="2024-05-10T11:17:01.631" v="101"/>
          <ac:picMkLst>
            <pc:docMk/>
            <pc:sldMk cId="3343713889" sldId="349"/>
            <ac:picMk id="3" creationId="{FC351027-4E2E-9067-44FC-268DEDFBD493}"/>
          </ac:picMkLst>
        </pc:picChg>
        <pc:picChg chg="del">
          <ac:chgData name="Jan Zuilhof | HIER" userId="6e4cb264-a097-4edb-8b84-79a649a5deca" providerId="ADAL" clId="{41DBD91B-360D-409D-92B5-E21FE04CD074}" dt="2024-05-10T11:17:01.055" v="100" actId="478"/>
          <ac:picMkLst>
            <pc:docMk/>
            <pc:sldMk cId="3343713889" sldId="349"/>
            <ac:picMk id="9" creationId="{5E8314D9-C7AF-4AEF-26FA-C1BC01FCE6A3}"/>
          </ac:picMkLst>
        </pc:picChg>
        <pc:picChg chg="del">
          <ac:chgData name="Jan Zuilhof | HIER" userId="6e4cb264-a097-4edb-8b84-79a649a5deca" providerId="ADAL" clId="{41DBD91B-360D-409D-92B5-E21FE04CD074}" dt="2024-05-10T11:17:01.055" v="100" actId="478"/>
          <ac:picMkLst>
            <pc:docMk/>
            <pc:sldMk cId="3343713889" sldId="349"/>
            <ac:picMk id="11" creationId="{44C793C8-C9CF-B77C-B983-E3B8E60DB2E6}"/>
          </ac:picMkLst>
        </pc:picChg>
      </pc:sldChg>
      <pc:sldChg chg="addSp delSp modSp mod ord">
        <pc:chgData name="Jan Zuilhof | HIER" userId="6e4cb264-a097-4edb-8b84-79a649a5deca" providerId="ADAL" clId="{41DBD91B-360D-409D-92B5-E21FE04CD074}" dt="2024-05-10T11:16:54.082" v="99"/>
        <pc:sldMkLst>
          <pc:docMk/>
          <pc:sldMk cId="329566823" sldId="350"/>
        </pc:sldMkLst>
        <pc:spChg chg="del">
          <ac:chgData name="Jan Zuilhof | HIER" userId="6e4cb264-a097-4edb-8b84-79a649a5deca" providerId="ADAL" clId="{41DBD91B-360D-409D-92B5-E21FE04CD074}" dt="2024-05-10T11:15:56.362" v="83" actId="478"/>
          <ac:spMkLst>
            <pc:docMk/>
            <pc:sldMk cId="329566823" sldId="350"/>
            <ac:spMk id="17" creationId="{0E277A6C-6207-5C80-2A2B-498D9E442B72}"/>
          </ac:spMkLst>
        </pc:spChg>
        <pc:picChg chg="del">
          <ac:chgData name="Jan Zuilhof | HIER" userId="6e4cb264-a097-4edb-8b84-79a649a5deca" providerId="ADAL" clId="{41DBD91B-360D-409D-92B5-E21FE04CD074}" dt="2024-05-10T11:15:56.362" v="83" actId="478"/>
          <ac:picMkLst>
            <pc:docMk/>
            <pc:sldMk cId="329566823" sldId="350"/>
            <ac:picMk id="2" creationId="{6B32067D-A34A-B458-D79A-249007D92FA5}"/>
          </ac:picMkLst>
        </pc:picChg>
        <pc:picChg chg="add mod">
          <ac:chgData name="Jan Zuilhof | HIER" userId="6e4cb264-a097-4edb-8b84-79a649a5deca" providerId="ADAL" clId="{41DBD91B-360D-409D-92B5-E21FE04CD074}" dt="2024-05-10T11:15:56.725" v="84"/>
          <ac:picMkLst>
            <pc:docMk/>
            <pc:sldMk cId="329566823" sldId="350"/>
            <ac:picMk id="3" creationId="{DD21AC24-FF43-2514-6525-C59A7C85829E}"/>
          </ac:picMkLst>
        </pc:picChg>
        <pc:picChg chg="del">
          <ac:chgData name="Jan Zuilhof | HIER" userId="6e4cb264-a097-4edb-8b84-79a649a5deca" providerId="ADAL" clId="{41DBD91B-360D-409D-92B5-E21FE04CD074}" dt="2024-05-10T11:15:56.362" v="83" actId="478"/>
          <ac:picMkLst>
            <pc:docMk/>
            <pc:sldMk cId="329566823" sldId="350"/>
            <ac:picMk id="9" creationId="{5E8314D9-C7AF-4AEF-26FA-C1BC01FCE6A3}"/>
          </ac:picMkLst>
        </pc:picChg>
        <pc:picChg chg="del">
          <ac:chgData name="Jan Zuilhof | HIER" userId="6e4cb264-a097-4edb-8b84-79a649a5deca" providerId="ADAL" clId="{41DBD91B-360D-409D-92B5-E21FE04CD074}" dt="2024-05-10T11:15:56.362" v="83" actId="478"/>
          <ac:picMkLst>
            <pc:docMk/>
            <pc:sldMk cId="329566823" sldId="350"/>
            <ac:picMk id="11" creationId="{44C793C8-C9CF-B77C-B983-E3B8E60DB2E6}"/>
          </ac:picMkLst>
        </pc:picChg>
      </pc:sldChg>
      <pc:sldChg chg="addSp delSp modSp mod">
        <pc:chgData name="Jan Zuilhof | HIER" userId="6e4cb264-a097-4edb-8b84-79a649a5deca" providerId="ADAL" clId="{41DBD91B-360D-409D-92B5-E21FE04CD074}" dt="2024-05-10T11:16:31.183" v="95"/>
        <pc:sldMkLst>
          <pc:docMk/>
          <pc:sldMk cId="2465949198" sldId="351"/>
        </pc:sldMkLst>
        <pc:spChg chg="del">
          <ac:chgData name="Jan Zuilhof | HIER" userId="6e4cb264-a097-4edb-8b84-79a649a5deca" providerId="ADAL" clId="{41DBD91B-360D-409D-92B5-E21FE04CD074}" dt="2024-05-10T11:16:30.821" v="94" actId="478"/>
          <ac:spMkLst>
            <pc:docMk/>
            <pc:sldMk cId="2465949198" sldId="351"/>
            <ac:spMk id="17" creationId="{0E277A6C-6207-5C80-2A2B-498D9E442B72}"/>
          </ac:spMkLst>
        </pc:spChg>
        <pc:picChg chg="del">
          <ac:chgData name="Jan Zuilhof | HIER" userId="6e4cb264-a097-4edb-8b84-79a649a5deca" providerId="ADAL" clId="{41DBD91B-360D-409D-92B5-E21FE04CD074}" dt="2024-05-10T11:16:30.821" v="94" actId="478"/>
          <ac:picMkLst>
            <pc:docMk/>
            <pc:sldMk cId="2465949198" sldId="351"/>
            <ac:picMk id="2" creationId="{D767D15A-1D7B-3C32-3339-5760A8BCA8AC}"/>
          </ac:picMkLst>
        </pc:picChg>
        <pc:picChg chg="add mod">
          <ac:chgData name="Jan Zuilhof | HIER" userId="6e4cb264-a097-4edb-8b84-79a649a5deca" providerId="ADAL" clId="{41DBD91B-360D-409D-92B5-E21FE04CD074}" dt="2024-05-10T11:16:31.183" v="95"/>
          <ac:picMkLst>
            <pc:docMk/>
            <pc:sldMk cId="2465949198" sldId="351"/>
            <ac:picMk id="3" creationId="{CE403976-C81C-27E4-E1A7-668EA50D8129}"/>
          </ac:picMkLst>
        </pc:picChg>
        <pc:picChg chg="del">
          <ac:chgData name="Jan Zuilhof | HIER" userId="6e4cb264-a097-4edb-8b84-79a649a5deca" providerId="ADAL" clId="{41DBD91B-360D-409D-92B5-E21FE04CD074}" dt="2024-05-10T11:16:30.821" v="94" actId="478"/>
          <ac:picMkLst>
            <pc:docMk/>
            <pc:sldMk cId="2465949198" sldId="351"/>
            <ac:picMk id="9" creationId="{5E8314D9-C7AF-4AEF-26FA-C1BC01FCE6A3}"/>
          </ac:picMkLst>
        </pc:picChg>
        <pc:picChg chg="del">
          <ac:chgData name="Jan Zuilhof | HIER" userId="6e4cb264-a097-4edb-8b84-79a649a5deca" providerId="ADAL" clId="{41DBD91B-360D-409D-92B5-E21FE04CD074}" dt="2024-05-10T11:16:30.821" v="94" actId="478"/>
          <ac:picMkLst>
            <pc:docMk/>
            <pc:sldMk cId="2465949198" sldId="351"/>
            <ac:picMk id="11" creationId="{44C793C8-C9CF-B77C-B983-E3B8E60DB2E6}"/>
          </ac:picMkLst>
        </pc:picChg>
      </pc:sldChg>
      <pc:sldChg chg="addSp delSp modSp mod">
        <pc:chgData name="Jan Zuilhof | HIER" userId="6e4cb264-a097-4edb-8b84-79a649a5deca" providerId="ADAL" clId="{41DBD91B-360D-409D-92B5-E21FE04CD074}" dt="2024-05-10T11:16:08.900" v="91"/>
        <pc:sldMkLst>
          <pc:docMk/>
          <pc:sldMk cId="2823692130" sldId="352"/>
        </pc:sldMkLst>
        <pc:spChg chg="del">
          <ac:chgData name="Jan Zuilhof | HIER" userId="6e4cb264-a097-4edb-8b84-79a649a5deca" providerId="ADAL" clId="{41DBD91B-360D-409D-92B5-E21FE04CD074}" dt="2024-05-10T11:16:08.645" v="90" actId="478"/>
          <ac:spMkLst>
            <pc:docMk/>
            <pc:sldMk cId="2823692130" sldId="352"/>
            <ac:spMk id="17" creationId="{0E277A6C-6207-5C80-2A2B-498D9E442B72}"/>
          </ac:spMkLst>
        </pc:spChg>
        <pc:picChg chg="del">
          <ac:chgData name="Jan Zuilhof | HIER" userId="6e4cb264-a097-4edb-8b84-79a649a5deca" providerId="ADAL" clId="{41DBD91B-360D-409D-92B5-E21FE04CD074}" dt="2024-05-10T11:16:08.645" v="90" actId="478"/>
          <ac:picMkLst>
            <pc:docMk/>
            <pc:sldMk cId="2823692130" sldId="352"/>
            <ac:picMk id="2" creationId="{512B71F9-BB87-F148-C70C-A661EDF3C6F7}"/>
          </ac:picMkLst>
        </pc:picChg>
        <pc:picChg chg="add mod">
          <ac:chgData name="Jan Zuilhof | HIER" userId="6e4cb264-a097-4edb-8b84-79a649a5deca" providerId="ADAL" clId="{41DBD91B-360D-409D-92B5-E21FE04CD074}" dt="2024-05-10T11:16:08.900" v="91"/>
          <ac:picMkLst>
            <pc:docMk/>
            <pc:sldMk cId="2823692130" sldId="352"/>
            <ac:picMk id="3" creationId="{06ACA652-A7A7-519F-8FA2-8E603AEEE7E2}"/>
          </ac:picMkLst>
        </pc:picChg>
        <pc:picChg chg="del">
          <ac:chgData name="Jan Zuilhof | HIER" userId="6e4cb264-a097-4edb-8b84-79a649a5deca" providerId="ADAL" clId="{41DBD91B-360D-409D-92B5-E21FE04CD074}" dt="2024-05-10T11:16:08.645" v="90" actId="478"/>
          <ac:picMkLst>
            <pc:docMk/>
            <pc:sldMk cId="2823692130" sldId="352"/>
            <ac:picMk id="9" creationId="{5E8314D9-C7AF-4AEF-26FA-C1BC01FCE6A3}"/>
          </ac:picMkLst>
        </pc:picChg>
        <pc:picChg chg="del">
          <ac:chgData name="Jan Zuilhof | HIER" userId="6e4cb264-a097-4edb-8b84-79a649a5deca" providerId="ADAL" clId="{41DBD91B-360D-409D-92B5-E21FE04CD074}" dt="2024-05-10T11:16:08.645" v="90" actId="478"/>
          <ac:picMkLst>
            <pc:docMk/>
            <pc:sldMk cId="2823692130" sldId="352"/>
            <ac:picMk id="11" creationId="{44C793C8-C9CF-B77C-B983-E3B8E60DB2E6}"/>
          </ac:picMkLst>
        </pc:picChg>
      </pc:sldChg>
      <pc:sldChg chg="addSp delSp modSp mod ord">
        <pc:chgData name="Jan Zuilhof | HIER" userId="6e4cb264-a097-4edb-8b84-79a649a5deca" providerId="ADAL" clId="{41DBD91B-360D-409D-92B5-E21FE04CD074}" dt="2024-05-10T11:15:58.643" v="86"/>
        <pc:sldMkLst>
          <pc:docMk/>
          <pc:sldMk cId="1504652782" sldId="353"/>
        </pc:sldMkLst>
        <pc:spChg chg="del">
          <ac:chgData name="Jan Zuilhof | HIER" userId="6e4cb264-a097-4edb-8b84-79a649a5deca" providerId="ADAL" clId="{41DBD91B-360D-409D-92B5-E21FE04CD074}" dt="2024-05-10T11:15:47.850" v="77" actId="478"/>
          <ac:spMkLst>
            <pc:docMk/>
            <pc:sldMk cId="1504652782" sldId="353"/>
            <ac:spMk id="17" creationId="{0E277A6C-6207-5C80-2A2B-498D9E442B72}"/>
          </ac:spMkLst>
        </pc:spChg>
        <pc:picChg chg="del">
          <ac:chgData name="Jan Zuilhof | HIER" userId="6e4cb264-a097-4edb-8b84-79a649a5deca" providerId="ADAL" clId="{41DBD91B-360D-409D-92B5-E21FE04CD074}" dt="2024-05-10T11:15:47.850" v="77" actId="478"/>
          <ac:picMkLst>
            <pc:docMk/>
            <pc:sldMk cId="1504652782" sldId="353"/>
            <ac:picMk id="2" creationId="{5AF0D7DE-2516-25FE-5208-E78EB335E22C}"/>
          </ac:picMkLst>
        </pc:picChg>
        <pc:picChg chg="add mod">
          <ac:chgData name="Jan Zuilhof | HIER" userId="6e4cb264-a097-4edb-8b84-79a649a5deca" providerId="ADAL" clId="{41DBD91B-360D-409D-92B5-E21FE04CD074}" dt="2024-05-10T11:15:48.195" v="78"/>
          <ac:picMkLst>
            <pc:docMk/>
            <pc:sldMk cId="1504652782" sldId="353"/>
            <ac:picMk id="3" creationId="{D417D2F0-C607-60AB-4E2D-072065787560}"/>
          </ac:picMkLst>
        </pc:picChg>
        <pc:picChg chg="del">
          <ac:chgData name="Jan Zuilhof | HIER" userId="6e4cb264-a097-4edb-8b84-79a649a5deca" providerId="ADAL" clId="{41DBD91B-360D-409D-92B5-E21FE04CD074}" dt="2024-05-10T11:15:47.850" v="77" actId="478"/>
          <ac:picMkLst>
            <pc:docMk/>
            <pc:sldMk cId="1504652782" sldId="353"/>
            <ac:picMk id="9" creationId="{5E8314D9-C7AF-4AEF-26FA-C1BC01FCE6A3}"/>
          </ac:picMkLst>
        </pc:picChg>
        <pc:picChg chg="del">
          <ac:chgData name="Jan Zuilhof | HIER" userId="6e4cb264-a097-4edb-8b84-79a649a5deca" providerId="ADAL" clId="{41DBD91B-360D-409D-92B5-E21FE04CD074}" dt="2024-05-10T11:15:47.850" v="77" actId="478"/>
          <ac:picMkLst>
            <pc:docMk/>
            <pc:sldMk cId="1504652782" sldId="353"/>
            <ac:picMk id="11" creationId="{44C793C8-C9CF-B77C-B983-E3B8E60DB2E6}"/>
          </ac:picMkLst>
        </pc:picChg>
      </pc:sldChg>
      <pc:sldChg chg="addSp delSp modSp mod">
        <pc:chgData name="Jan Zuilhof | HIER" userId="6e4cb264-a097-4edb-8b84-79a649a5deca" providerId="ADAL" clId="{41DBD91B-360D-409D-92B5-E21FE04CD074}" dt="2024-05-10T11:17:18.252" v="105"/>
        <pc:sldMkLst>
          <pc:docMk/>
          <pc:sldMk cId="876472747" sldId="354"/>
        </pc:sldMkLst>
        <pc:spChg chg="del">
          <ac:chgData name="Jan Zuilhof | HIER" userId="6e4cb264-a097-4edb-8b84-79a649a5deca" providerId="ADAL" clId="{41DBD91B-360D-409D-92B5-E21FE04CD074}" dt="2024-05-10T11:17:17.516" v="104" actId="478"/>
          <ac:spMkLst>
            <pc:docMk/>
            <pc:sldMk cId="876472747" sldId="354"/>
            <ac:spMk id="17" creationId="{0E277A6C-6207-5C80-2A2B-498D9E442B72}"/>
          </ac:spMkLst>
        </pc:spChg>
        <pc:picChg chg="del">
          <ac:chgData name="Jan Zuilhof | HIER" userId="6e4cb264-a097-4edb-8b84-79a649a5deca" providerId="ADAL" clId="{41DBD91B-360D-409D-92B5-E21FE04CD074}" dt="2024-05-10T11:17:17.516" v="104" actId="478"/>
          <ac:picMkLst>
            <pc:docMk/>
            <pc:sldMk cId="876472747" sldId="354"/>
            <ac:picMk id="3" creationId="{00099FD1-ABBB-9158-E149-2EB0F7349279}"/>
          </ac:picMkLst>
        </pc:picChg>
        <pc:picChg chg="add mod">
          <ac:chgData name="Jan Zuilhof | HIER" userId="6e4cb264-a097-4edb-8b84-79a649a5deca" providerId="ADAL" clId="{41DBD91B-360D-409D-92B5-E21FE04CD074}" dt="2024-05-10T11:17:18.252" v="105"/>
          <ac:picMkLst>
            <pc:docMk/>
            <pc:sldMk cId="876472747" sldId="354"/>
            <ac:picMk id="5" creationId="{211077A6-452A-112F-BA51-51BDCF5BBBC9}"/>
          </ac:picMkLst>
        </pc:picChg>
        <pc:picChg chg="del">
          <ac:chgData name="Jan Zuilhof | HIER" userId="6e4cb264-a097-4edb-8b84-79a649a5deca" providerId="ADAL" clId="{41DBD91B-360D-409D-92B5-E21FE04CD074}" dt="2024-05-10T11:17:17.516" v="104" actId="478"/>
          <ac:picMkLst>
            <pc:docMk/>
            <pc:sldMk cId="876472747" sldId="354"/>
            <ac:picMk id="9" creationId="{5E8314D9-C7AF-4AEF-26FA-C1BC01FCE6A3}"/>
          </ac:picMkLst>
        </pc:picChg>
        <pc:picChg chg="del">
          <ac:chgData name="Jan Zuilhof | HIER" userId="6e4cb264-a097-4edb-8b84-79a649a5deca" providerId="ADAL" clId="{41DBD91B-360D-409D-92B5-E21FE04CD074}" dt="2024-05-10T11:17:17.516" v="104" actId="478"/>
          <ac:picMkLst>
            <pc:docMk/>
            <pc:sldMk cId="876472747" sldId="354"/>
            <ac:picMk id="11" creationId="{44C793C8-C9CF-B77C-B983-E3B8E60DB2E6}"/>
          </ac:picMkLst>
        </pc:picChg>
      </pc:sldChg>
      <pc:sldChg chg="delSp mod">
        <pc:chgData name="Jan Zuilhof | HIER" userId="6e4cb264-a097-4edb-8b84-79a649a5deca" providerId="ADAL" clId="{41DBD91B-360D-409D-92B5-E21FE04CD074}" dt="2024-05-10T11:17:43.528" v="111" actId="478"/>
        <pc:sldMkLst>
          <pc:docMk/>
          <pc:sldMk cId="1166485170" sldId="355"/>
        </pc:sldMkLst>
        <pc:spChg chg="del">
          <ac:chgData name="Jan Zuilhof | HIER" userId="6e4cb264-a097-4edb-8b84-79a649a5deca" providerId="ADAL" clId="{41DBD91B-360D-409D-92B5-E21FE04CD074}" dt="2024-05-10T11:17:40.665" v="110" actId="478"/>
          <ac:spMkLst>
            <pc:docMk/>
            <pc:sldMk cId="1166485170" sldId="355"/>
            <ac:spMk id="17" creationId="{0E277A6C-6207-5C80-2A2B-498D9E442B72}"/>
          </ac:spMkLst>
        </pc:spChg>
        <pc:grpChg chg="del">
          <ac:chgData name="Jan Zuilhof | HIER" userId="6e4cb264-a097-4edb-8b84-79a649a5deca" providerId="ADAL" clId="{41DBD91B-360D-409D-92B5-E21FE04CD074}" dt="2024-05-10T11:17:43.528" v="111" actId="478"/>
          <ac:grpSpMkLst>
            <pc:docMk/>
            <pc:sldMk cId="1166485170" sldId="355"/>
            <ac:grpSpMk id="2" creationId="{E29B2CF0-FB90-0DC8-B103-021BA7D60FF7}"/>
          </ac:grpSpMkLst>
        </pc:grpChg>
        <pc:picChg chg="del">
          <ac:chgData name="Jan Zuilhof | HIER" userId="6e4cb264-a097-4edb-8b84-79a649a5deca" providerId="ADAL" clId="{41DBD91B-360D-409D-92B5-E21FE04CD074}" dt="2024-05-10T11:17:40.665" v="110" actId="478"/>
          <ac:picMkLst>
            <pc:docMk/>
            <pc:sldMk cId="1166485170" sldId="355"/>
            <ac:picMk id="9" creationId="{5E8314D9-C7AF-4AEF-26FA-C1BC01FCE6A3}"/>
          </ac:picMkLst>
        </pc:picChg>
        <pc:picChg chg="del">
          <ac:chgData name="Jan Zuilhof | HIER" userId="6e4cb264-a097-4edb-8b84-79a649a5deca" providerId="ADAL" clId="{41DBD91B-360D-409D-92B5-E21FE04CD074}" dt="2024-05-10T11:17:40.665" v="110" actId="478"/>
          <ac:picMkLst>
            <pc:docMk/>
            <pc:sldMk cId="1166485170" sldId="355"/>
            <ac:picMk id="11" creationId="{44C793C8-C9CF-B77C-B983-E3B8E60DB2E6}"/>
          </ac:picMkLst>
        </pc:picChg>
        <pc:picChg chg="del">
          <ac:chgData name="Jan Zuilhof | HIER" userId="6e4cb264-a097-4edb-8b84-79a649a5deca" providerId="ADAL" clId="{41DBD91B-360D-409D-92B5-E21FE04CD074}" dt="2024-05-10T11:17:40.665" v="110" actId="478"/>
          <ac:picMkLst>
            <pc:docMk/>
            <pc:sldMk cId="1166485170" sldId="355"/>
            <ac:picMk id="27" creationId="{8FE264A9-D197-CF59-409E-AE022D7915F2}"/>
          </ac:picMkLst>
        </pc:picChg>
      </pc:sldChg>
      <pc:sldChg chg="delSp del mod">
        <pc:chgData name="Jan Zuilhof | HIER" userId="6e4cb264-a097-4edb-8b84-79a649a5deca" providerId="ADAL" clId="{41DBD91B-360D-409D-92B5-E21FE04CD074}" dt="2024-05-10T11:18:42.415" v="122" actId="47"/>
        <pc:sldMkLst>
          <pc:docMk/>
          <pc:sldMk cId="643470433" sldId="356"/>
        </pc:sldMkLst>
        <pc:spChg chg="del">
          <ac:chgData name="Jan Zuilhof | HIER" userId="6e4cb264-a097-4edb-8b84-79a649a5deca" providerId="ADAL" clId="{41DBD91B-360D-409D-92B5-E21FE04CD074}" dt="2024-05-10T11:18:37.633" v="120" actId="478"/>
          <ac:spMkLst>
            <pc:docMk/>
            <pc:sldMk cId="643470433" sldId="356"/>
            <ac:spMk id="2" creationId="{5E517AE5-F00F-F246-D62B-45266B0BF202}"/>
          </ac:spMkLst>
        </pc:spChg>
        <pc:grpChg chg="del">
          <ac:chgData name="Jan Zuilhof | HIER" userId="6e4cb264-a097-4edb-8b84-79a649a5deca" providerId="ADAL" clId="{41DBD91B-360D-409D-92B5-E21FE04CD074}" dt="2024-05-10T11:18:37.633" v="120" actId="478"/>
          <ac:grpSpMkLst>
            <pc:docMk/>
            <pc:sldMk cId="643470433" sldId="356"/>
            <ac:grpSpMk id="11" creationId="{3B00860C-CD44-3349-A2B8-863D85900A62}"/>
          </ac:grpSpMkLst>
        </pc:grpChg>
        <pc:grpChg chg="del">
          <ac:chgData name="Jan Zuilhof | HIER" userId="6e4cb264-a097-4edb-8b84-79a649a5deca" providerId="ADAL" clId="{41DBD91B-360D-409D-92B5-E21FE04CD074}" dt="2024-05-10T11:18:38.981" v="121" actId="478"/>
          <ac:grpSpMkLst>
            <pc:docMk/>
            <pc:sldMk cId="643470433" sldId="356"/>
            <ac:grpSpMk id="23" creationId="{64AE5641-8D35-2F92-C212-9B5E0B589F49}"/>
          </ac:grpSpMkLst>
        </pc:grpChg>
      </pc:sldChg>
      <pc:sldChg chg="addSp delSp modSp mod">
        <pc:chgData name="Jan Zuilhof | HIER" userId="6e4cb264-a097-4edb-8b84-79a649a5deca" providerId="ADAL" clId="{41DBD91B-360D-409D-92B5-E21FE04CD074}" dt="2024-05-10T11:11:42.550" v="13"/>
        <pc:sldMkLst>
          <pc:docMk/>
          <pc:sldMk cId="1799986367" sldId="357"/>
        </pc:sldMkLst>
        <pc:spChg chg="del">
          <ac:chgData name="Jan Zuilhof | HIER" userId="6e4cb264-a097-4edb-8b84-79a649a5deca" providerId="ADAL" clId="{41DBD91B-360D-409D-92B5-E21FE04CD074}" dt="2024-05-10T11:11:39.132" v="12" actId="478"/>
          <ac:spMkLst>
            <pc:docMk/>
            <pc:sldMk cId="1799986367" sldId="357"/>
            <ac:spMk id="10" creationId="{CFF1EDBA-4AAE-1687-AB53-779839F89E51}"/>
          </ac:spMkLst>
        </pc:spChg>
        <pc:grpChg chg="del">
          <ac:chgData name="Jan Zuilhof | HIER" userId="6e4cb264-a097-4edb-8b84-79a649a5deca" providerId="ADAL" clId="{41DBD91B-360D-409D-92B5-E21FE04CD074}" dt="2024-05-10T11:11:39.132" v="12" actId="478"/>
          <ac:grpSpMkLst>
            <pc:docMk/>
            <pc:sldMk cId="1799986367" sldId="357"/>
            <ac:grpSpMk id="11" creationId="{55B24237-D3B2-E512-5DE1-A3279F54A41F}"/>
          </ac:grpSpMkLst>
        </pc:grpChg>
        <pc:picChg chg="del">
          <ac:chgData name="Jan Zuilhof | HIER" userId="6e4cb264-a097-4edb-8b84-79a649a5deca" providerId="ADAL" clId="{41DBD91B-360D-409D-92B5-E21FE04CD074}" dt="2024-05-10T11:11:39.132" v="12" actId="478"/>
          <ac:picMkLst>
            <pc:docMk/>
            <pc:sldMk cId="1799986367" sldId="357"/>
            <ac:picMk id="2" creationId="{B9AD547B-4BB6-AEB3-2D76-11F54DD9D142}"/>
          </ac:picMkLst>
        </pc:picChg>
        <pc:picChg chg="add mod">
          <ac:chgData name="Jan Zuilhof | HIER" userId="6e4cb264-a097-4edb-8b84-79a649a5deca" providerId="ADAL" clId="{41DBD91B-360D-409D-92B5-E21FE04CD074}" dt="2024-05-10T11:11:42.550" v="13"/>
          <ac:picMkLst>
            <pc:docMk/>
            <pc:sldMk cId="1799986367" sldId="357"/>
            <ac:picMk id="3" creationId="{7371646D-1D40-2E28-7920-EEAA7DF65AA8}"/>
          </ac:picMkLst>
        </pc:picChg>
        <pc:picChg chg="del">
          <ac:chgData name="Jan Zuilhof | HIER" userId="6e4cb264-a097-4edb-8b84-79a649a5deca" providerId="ADAL" clId="{41DBD91B-360D-409D-92B5-E21FE04CD074}" dt="2024-05-10T11:11:39.132" v="12" actId="478"/>
          <ac:picMkLst>
            <pc:docMk/>
            <pc:sldMk cId="1799986367" sldId="357"/>
            <ac:picMk id="8" creationId="{9348C104-9508-34ED-EF62-60A533AB8244}"/>
          </ac:picMkLst>
        </pc:picChg>
        <pc:picChg chg="del">
          <ac:chgData name="Jan Zuilhof | HIER" userId="6e4cb264-a097-4edb-8b84-79a649a5deca" providerId="ADAL" clId="{41DBD91B-360D-409D-92B5-E21FE04CD074}" dt="2024-05-10T11:11:39.132" v="12" actId="478"/>
          <ac:picMkLst>
            <pc:docMk/>
            <pc:sldMk cId="1799986367" sldId="357"/>
            <ac:picMk id="9" creationId="{7E959577-B567-2420-6052-DECE53A96DF2}"/>
          </ac:picMkLst>
        </pc:picChg>
      </pc:sldChg>
      <pc:sldChg chg="addSp delSp modSp mod">
        <pc:chgData name="Jan Zuilhof | HIER" userId="6e4cb264-a097-4edb-8b84-79a649a5deca" providerId="ADAL" clId="{41DBD91B-360D-409D-92B5-E21FE04CD074}" dt="2024-05-10T11:18:25.170" v="119"/>
        <pc:sldMkLst>
          <pc:docMk/>
          <pc:sldMk cId="831661153" sldId="358"/>
        </pc:sldMkLst>
        <pc:grpChg chg="del">
          <ac:chgData name="Jan Zuilhof | HIER" userId="6e4cb264-a097-4edb-8b84-79a649a5deca" providerId="ADAL" clId="{41DBD91B-360D-409D-92B5-E21FE04CD074}" dt="2024-05-10T11:18:24.544" v="118" actId="478"/>
          <ac:grpSpMkLst>
            <pc:docMk/>
            <pc:sldMk cId="831661153" sldId="358"/>
            <ac:grpSpMk id="11" creationId="{3B00860C-CD44-3349-A2B8-863D85900A62}"/>
          </ac:grpSpMkLst>
        </pc:grpChg>
        <pc:picChg chg="del">
          <ac:chgData name="Jan Zuilhof | HIER" userId="6e4cb264-a097-4edb-8b84-79a649a5deca" providerId="ADAL" clId="{41DBD91B-360D-409D-92B5-E21FE04CD074}" dt="2024-05-10T11:18:16.778" v="116" actId="478"/>
          <ac:picMkLst>
            <pc:docMk/>
            <pc:sldMk cId="831661153" sldId="358"/>
            <ac:picMk id="2" creationId="{4E9A0ED1-FB5E-79B3-D1F3-1F30B21729A1}"/>
          </ac:picMkLst>
        </pc:picChg>
        <pc:picChg chg="add mod">
          <ac:chgData name="Jan Zuilhof | HIER" userId="6e4cb264-a097-4edb-8b84-79a649a5deca" providerId="ADAL" clId="{41DBD91B-360D-409D-92B5-E21FE04CD074}" dt="2024-05-10T11:18:25.170" v="119"/>
          <ac:picMkLst>
            <pc:docMk/>
            <pc:sldMk cId="831661153" sldId="358"/>
            <ac:picMk id="3" creationId="{3DC10425-D634-079D-EDD5-97D5A4CF679C}"/>
          </ac:picMkLst>
        </pc:picChg>
        <pc:picChg chg="del">
          <ac:chgData name="Jan Zuilhof | HIER" userId="6e4cb264-a097-4edb-8b84-79a649a5deca" providerId="ADAL" clId="{41DBD91B-360D-409D-92B5-E21FE04CD074}" dt="2024-05-10T11:18:16.778" v="116" actId="478"/>
          <ac:picMkLst>
            <pc:docMk/>
            <pc:sldMk cId="831661153" sldId="358"/>
            <ac:picMk id="7" creationId="{231DC110-4FB6-BB62-10EB-908254FBCAE9}"/>
          </ac:picMkLst>
        </pc:picChg>
        <pc:picChg chg="del">
          <ac:chgData name="Jan Zuilhof | HIER" userId="6e4cb264-a097-4edb-8b84-79a649a5deca" providerId="ADAL" clId="{41DBD91B-360D-409D-92B5-E21FE04CD074}" dt="2024-05-10T11:18:16.778" v="116" actId="478"/>
          <ac:picMkLst>
            <pc:docMk/>
            <pc:sldMk cId="831661153" sldId="358"/>
            <ac:picMk id="10" creationId="{04D5315E-7F58-8BCF-3335-D87395E517FB}"/>
          </ac:picMkLst>
        </pc:picChg>
      </pc:sldChg>
      <pc:sldChg chg="addSp delSp modSp mod delCm">
        <pc:chgData name="Jan Zuilhof | HIER" userId="6e4cb264-a097-4edb-8b84-79a649a5deca" providerId="ADAL" clId="{41DBD91B-360D-409D-92B5-E21FE04CD074}" dt="2024-05-10T11:11:52.399" v="14"/>
        <pc:sldMkLst>
          <pc:docMk/>
          <pc:sldMk cId="1912590946" sldId="359"/>
        </pc:sldMkLst>
        <pc:spChg chg="del">
          <ac:chgData name="Jan Zuilhof | HIER" userId="6e4cb264-a097-4edb-8b84-79a649a5deca" providerId="ADAL" clId="{41DBD91B-360D-409D-92B5-E21FE04CD074}" dt="2024-05-10T10:12:23.242" v="10" actId="478"/>
          <ac:spMkLst>
            <pc:docMk/>
            <pc:sldMk cId="1912590946" sldId="359"/>
            <ac:spMk id="19" creationId="{5B451D75-3FB5-4C2C-0D4E-CBCDD68E362A}"/>
          </ac:spMkLst>
        </pc:spChg>
        <pc:picChg chg="del">
          <ac:chgData name="Jan Zuilhof | HIER" userId="6e4cb264-a097-4edb-8b84-79a649a5deca" providerId="ADAL" clId="{41DBD91B-360D-409D-92B5-E21FE04CD074}" dt="2024-05-10T10:12:23.242" v="10" actId="478"/>
          <ac:picMkLst>
            <pc:docMk/>
            <pc:sldMk cId="1912590946" sldId="359"/>
            <ac:picMk id="3" creationId="{22125891-03B1-5AD6-42D1-B08A5C6D0165}"/>
          </ac:picMkLst>
        </pc:picChg>
        <pc:picChg chg="add mod">
          <ac:chgData name="Jan Zuilhof | HIER" userId="6e4cb264-a097-4edb-8b84-79a649a5deca" providerId="ADAL" clId="{41DBD91B-360D-409D-92B5-E21FE04CD074}" dt="2024-05-10T10:12:25.092" v="11"/>
          <ac:picMkLst>
            <pc:docMk/>
            <pc:sldMk cId="1912590946" sldId="359"/>
            <ac:picMk id="4" creationId="{FA8644DF-DC47-B21B-85EE-A2A95FC8338E}"/>
          </ac:picMkLst>
        </pc:picChg>
        <pc:picChg chg="del">
          <ac:chgData name="Jan Zuilhof | HIER" userId="6e4cb264-a097-4edb-8b84-79a649a5deca" providerId="ADAL" clId="{41DBD91B-360D-409D-92B5-E21FE04CD074}" dt="2024-05-10T10:12:23.242" v="10" actId="478"/>
          <ac:picMkLst>
            <pc:docMk/>
            <pc:sldMk cId="1912590946" sldId="359"/>
            <ac:picMk id="11" creationId="{44C793C8-C9CF-B77C-B983-E3B8E60DB2E6}"/>
          </ac:picMkLst>
        </pc:picChg>
        <pc:picChg chg="del">
          <ac:chgData name="Jan Zuilhof | HIER" userId="6e4cb264-a097-4edb-8b84-79a649a5deca" providerId="ADAL" clId="{41DBD91B-360D-409D-92B5-E21FE04CD074}" dt="2024-05-10T10:12:23.242" v="10" actId="478"/>
          <ac:picMkLst>
            <pc:docMk/>
            <pc:sldMk cId="1912590946" sldId="359"/>
            <ac:picMk id="18" creationId="{65621C25-258A-0CE1-BBE4-06BD5324CB71}"/>
          </ac:picMkLst>
        </pc:picChg>
        <pc:extLst>
          <p:ext xmlns:p="http://schemas.openxmlformats.org/presentationml/2006/main" uri="{D6D511B9-2390-475A-947B-AFAB55BFBCF1}">
            <pc226:cmChg xmlns:pc226="http://schemas.microsoft.com/office/powerpoint/2022/06/main/command" chg="del">
              <pc226:chgData name="Jan Zuilhof | HIER" userId="6e4cb264-a097-4edb-8b84-79a649a5deca" providerId="ADAL" clId="{41DBD91B-360D-409D-92B5-E21FE04CD074}" dt="2024-05-10T11:11:52.399" v="14"/>
              <pc2:cmMkLst xmlns:pc2="http://schemas.microsoft.com/office/powerpoint/2019/9/main/command">
                <pc:docMk/>
                <pc:sldMk cId="1912590946" sldId="359"/>
                <pc2:cmMk id="{4E8DA5D6-15D7-42CC-9814-15F5AD3B09B4}"/>
              </pc2:cmMkLst>
            </pc226:cmChg>
          </p:ext>
        </pc:extLst>
      </pc:sldChg>
      <pc:sldChg chg="addSp delSp modSp mod">
        <pc:chgData name="Jan Zuilhof | HIER" userId="6e4cb264-a097-4edb-8b84-79a649a5deca" providerId="ADAL" clId="{41DBD91B-360D-409D-92B5-E21FE04CD074}" dt="2024-05-10T11:18:01.208" v="113"/>
        <pc:sldMkLst>
          <pc:docMk/>
          <pc:sldMk cId="4007949349" sldId="361"/>
        </pc:sldMkLst>
        <pc:spChg chg="del">
          <ac:chgData name="Jan Zuilhof | HIER" userId="6e4cb264-a097-4edb-8b84-79a649a5deca" providerId="ADAL" clId="{41DBD91B-360D-409D-92B5-E21FE04CD074}" dt="2024-05-10T11:17:59.866" v="112" actId="478"/>
          <ac:spMkLst>
            <pc:docMk/>
            <pc:sldMk cId="4007949349" sldId="361"/>
            <ac:spMk id="18" creationId="{66E38608-3654-11E2-C4BC-144DE9C509B5}"/>
          </ac:spMkLst>
        </pc:spChg>
        <pc:picChg chg="del">
          <ac:chgData name="Jan Zuilhof | HIER" userId="6e4cb264-a097-4edb-8b84-79a649a5deca" providerId="ADAL" clId="{41DBD91B-360D-409D-92B5-E21FE04CD074}" dt="2024-05-10T11:17:59.866" v="112" actId="478"/>
          <ac:picMkLst>
            <pc:docMk/>
            <pc:sldMk cId="4007949349" sldId="361"/>
            <ac:picMk id="5" creationId="{C6BEF395-0F61-45AD-FDF5-CF6A0A0DD205}"/>
          </ac:picMkLst>
        </pc:picChg>
        <pc:picChg chg="add mod">
          <ac:chgData name="Jan Zuilhof | HIER" userId="6e4cb264-a097-4edb-8b84-79a649a5deca" providerId="ADAL" clId="{41DBD91B-360D-409D-92B5-E21FE04CD074}" dt="2024-05-10T11:18:01.208" v="113"/>
          <ac:picMkLst>
            <pc:docMk/>
            <pc:sldMk cId="4007949349" sldId="361"/>
            <ac:picMk id="7" creationId="{CD55D6D3-7A74-AEC6-965C-67E6B39E99A0}"/>
          </ac:picMkLst>
        </pc:picChg>
        <pc:picChg chg="del">
          <ac:chgData name="Jan Zuilhof | HIER" userId="6e4cb264-a097-4edb-8b84-79a649a5deca" providerId="ADAL" clId="{41DBD91B-360D-409D-92B5-E21FE04CD074}" dt="2024-05-10T11:17:59.866" v="112" actId="478"/>
          <ac:picMkLst>
            <pc:docMk/>
            <pc:sldMk cId="4007949349" sldId="361"/>
            <ac:picMk id="11" creationId="{44C793C8-C9CF-B77C-B983-E3B8E60DB2E6}"/>
          </ac:picMkLst>
        </pc:picChg>
        <pc:picChg chg="del">
          <ac:chgData name="Jan Zuilhof | HIER" userId="6e4cb264-a097-4edb-8b84-79a649a5deca" providerId="ADAL" clId="{41DBD91B-360D-409D-92B5-E21FE04CD074}" dt="2024-05-10T11:17:59.866" v="112" actId="478"/>
          <ac:picMkLst>
            <pc:docMk/>
            <pc:sldMk cId="4007949349" sldId="361"/>
            <ac:picMk id="16" creationId="{63DA030A-11B3-26D6-8763-13E258FE05F5}"/>
          </ac:picMkLst>
        </pc:picChg>
      </pc:sldChg>
      <pc:sldChg chg="addSp delSp modSp mod">
        <pc:chgData name="Jan Zuilhof | HIER" userId="6e4cb264-a097-4edb-8b84-79a649a5deca" providerId="ADAL" clId="{41DBD91B-360D-409D-92B5-E21FE04CD074}" dt="2024-05-10T11:18:20.110" v="117"/>
        <pc:sldMkLst>
          <pc:docMk/>
          <pc:sldMk cId="2230448872" sldId="362"/>
        </pc:sldMkLst>
        <pc:grpChg chg="del">
          <ac:chgData name="Jan Zuilhof | HIER" userId="6e4cb264-a097-4edb-8b84-79a649a5deca" providerId="ADAL" clId="{41DBD91B-360D-409D-92B5-E21FE04CD074}" dt="2024-05-10T11:18:05.286" v="114" actId="478"/>
          <ac:grpSpMkLst>
            <pc:docMk/>
            <pc:sldMk cId="2230448872" sldId="362"/>
            <ac:grpSpMk id="3" creationId="{B226777A-090C-ADAB-162E-D8C5AC21FC62}"/>
          </ac:grpSpMkLst>
        </pc:grpChg>
        <pc:picChg chg="del">
          <ac:chgData name="Jan Zuilhof | HIER" userId="6e4cb264-a097-4edb-8b84-79a649a5deca" providerId="ADAL" clId="{41DBD91B-360D-409D-92B5-E21FE04CD074}" dt="2024-05-10T11:18:05.286" v="114" actId="478"/>
          <ac:picMkLst>
            <pc:docMk/>
            <pc:sldMk cId="2230448872" sldId="362"/>
            <ac:picMk id="2" creationId="{D4493682-31EA-EBEC-4B63-077F4BBBD886}"/>
          </ac:picMkLst>
        </pc:picChg>
        <pc:picChg chg="add mod">
          <ac:chgData name="Jan Zuilhof | HIER" userId="6e4cb264-a097-4edb-8b84-79a649a5deca" providerId="ADAL" clId="{41DBD91B-360D-409D-92B5-E21FE04CD074}" dt="2024-05-10T11:18:08.381" v="115"/>
          <ac:picMkLst>
            <pc:docMk/>
            <pc:sldMk cId="2230448872" sldId="362"/>
            <ac:picMk id="5" creationId="{C475AF0B-A71C-DB99-8B64-2F8EA873EBC4}"/>
          </ac:picMkLst>
        </pc:picChg>
        <pc:picChg chg="add mod">
          <ac:chgData name="Jan Zuilhof | HIER" userId="6e4cb264-a097-4edb-8b84-79a649a5deca" providerId="ADAL" clId="{41DBD91B-360D-409D-92B5-E21FE04CD074}" dt="2024-05-10T11:18:20.110" v="117"/>
          <ac:picMkLst>
            <pc:docMk/>
            <pc:sldMk cId="2230448872" sldId="362"/>
            <ac:picMk id="6" creationId="{EE5CF538-40B1-B360-F708-69DC2E3F5A36}"/>
          </ac:picMkLst>
        </pc:picChg>
        <pc:picChg chg="del">
          <ac:chgData name="Jan Zuilhof | HIER" userId="6e4cb264-a097-4edb-8b84-79a649a5deca" providerId="ADAL" clId="{41DBD91B-360D-409D-92B5-E21FE04CD074}" dt="2024-05-10T11:18:05.286" v="114" actId="478"/>
          <ac:picMkLst>
            <pc:docMk/>
            <pc:sldMk cId="2230448872" sldId="362"/>
            <ac:picMk id="11" creationId="{44C793C8-C9CF-B77C-B983-E3B8E60DB2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9D7C0-587E-BF4B-AB15-7AE9CDCD603F}" type="datetimeFigureOut">
              <a:rPr lang="nl-NL" smtClean="0"/>
              <a:t>19-9-2024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6F9BD-A7BF-8B40-9280-1141EC3EF515}" type="slidenum">
              <a:rPr lang="nl-NL" smtClean="0"/>
              <a:t>‹nr.›</a:t>
            </a:fld>
            <a:endParaRPr lang="nl-NL"/>
          </a:p>
        </p:txBody>
      </p:sp>
    </p:spTree>
    <p:extLst>
      <p:ext uri="{BB962C8B-B14F-4D97-AF65-F5344CB8AC3E}">
        <p14:creationId xmlns:p14="http://schemas.microsoft.com/office/powerpoint/2010/main" val="166459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lieucentraal.nl/energie-besparen/duurzaam-verwarmen-en-koelen/besparen-op-ga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ilieucentraal.nl/energie-besparen/duurzaam-verwarmen-en-koelen/bespaartips-verwarm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ilieucentraal.nl/energie-besparen/duurzaam-verwarmen-en-koelen/infraroodpanelen-voor-verwarm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ilieucentraal.nl/energie-besparen/apparaten-in-huis/grote-energieslurper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ilieucentraal.nl/energie-besparen/apparaten-in-huis/voorkom-sluipgebrui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ilieucentraal.nl/energie-besparen/apparaten-in-huis/wasmachin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milieucentraal.nl/energie-besparen/apparaten-in-huis/wasdroge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ergiekamer.nl/energienota/regio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Vul bij ‘Maak kans op...’ in wat er bij jullie te winnen valt. Is er niets te winnen, dan weghalen.</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a:t>
            </a:fld>
            <a:endParaRPr lang="nl-NL"/>
          </a:p>
        </p:txBody>
      </p:sp>
    </p:spTree>
    <p:extLst>
      <p:ext uri="{BB962C8B-B14F-4D97-AF65-F5344CB8AC3E}">
        <p14:creationId xmlns:p14="http://schemas.microsoft.com/office/powerpoint/2010/main" val="3685583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12</a:t>
            </a:fld>
            <a:endParaRPr lang="nl-NL"/>
          </a:p>
        </p:txBody>
      </p:sp>
    </p:spTree>
    <p:extLst>
      <p:ext uri="{BB962C8B-B14F-4D97-AF65-F5344CB8AC3E}">
        <p14:creationId xmlns:p14="http://schemas.microsoft.com/office/powerpoint/2010/main" val="207874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mn-lt"/>
              </a:rPr>
              <a:t>Bron: </a:t>
            </a:r>
            <a:r>
              <a:rPr lang="nl-NL" dirty="0">
                <a:solidFill>
                  <a:srgbClr val="000000"/>
                </a:solidFill>
                <a:effectLst/>
                <a:latin typeface="+mn-lt"/>
                <a:hlinkClick r:id="rId3"/>
              </a:rPr>
              <a:t>https://www.milieucentraal.nl/energie-besparen/duurzaam-verwarmen-en-koelen/besparen-op-gas/</a:t>
            </a:r>
            <a:r>
              <a:rPr lang="nl-NL" dirty="0">
                <a:solidFill>
                  <a:srgbClr val="000000"/>
                </a:solidFill>
                <a:effectLst/>
                <a:latin typeface="+mn-lt"/>
              </a:rPr>
              <a:t> &gt; geldt ook voor de volgende vraag</a:t>
            </a:r>
          </a:p>
          <a:p>
            <a:pPr marL="171450" indent="-171450">
              <a:buFont typeface="Arial" panose="020B0604020202020204" pitchFamily="34" charset="0"/>
              <a:buChar char="•"/>
            </a:pPr>
            <a:r>
              <a:rPr lang="nl-NL" dirty="0">
                <a:solidFill>
                  <a:srgbClr val="118697"/>
                </a:solidFill>
                <a:effectLst/>
                <a:latin typeface="+mn-lt"/>
              </a:rPr>
              <a:t>Verwarm alleen kamers waar je bent en laat in de rest van het huis de verwarming uit, ook in de slaapkamers</a:t>
            </a:r>
          </a:p>
          <a:p>
            <a:pPr marL="171450" indent="-171450">
              <a:buFont typeface="Arial" panose="020B0604020202020204" pitchFamily="34" charset="0"/>
              <a:buChar char="•"/>
            </a:pPr>
            <a:r>
              <a:rPr lang="nl-NL" dirty="0">
                <a:solidFill>
                  <a:srgbClr val="118697"/>
                </a:solidFill>
                <a:effectLst/>
                <a:latin typeface="+mn-lt"/>
              </a:rPr>
              <a:t>Te koud om te slapen? Leg een extra deken over je bed of verwarm je bed voor met een warme kruik of elektrische deken.</a:t>
            </a:r>
          </a:p>
          <a:p>
            <a:endParaRPr lang="nl-NL" dirty="0">
              <a:latin typeface="+mn-lt"/>
            </a:endParaRP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13</a:t>
            </a:fld>
            <a:endParaRPr lang="nl-NL"/>
          </a:p>
        </p:txBody>
      </p:sp>
    </p:spTree>
    <p:extLst>
      <p:ext uri="{BB962C8B-B14F-4D97-AF65-F5344CB8AC3E}">
        <p14:creationId xmlns:p14="http://schemas.microsoft.com/office/powerpoint/2010/main" val="25280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Dit scheelt ongeveer €100.</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Zet de thermostaat niet hoger dan 19 graden. Deed je dat al? Kijk dan of je nog een graadje lager kan. Eén graad lijkt een klein verschil, maar scheelt al veel gas.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Drie kwart van de huishoudens zet de thermostaat overdag al op 19 graden of lager!</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15</a:t>
            </a:fld>
            <a:endParaRPr lang="nl-NL"/>
          </a:p>
        </p:txBody>
      </p:sp>
    </p:spTree>
    <p:extLst>
      <p:ext uri="{BB962C8B-B14F-4D97-AF65-F5344CB8AC3E}">
        <p14:creationId xmlns:p14="http://schemas.microsoft.com/office/powerpoint/2010/main" val="2696088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118697"/>
                </a:solidFill>
                <a:effectLst/>
                <a:latin typeface="Calibri" panose="020F0502020204030204" pitchFamily="34" charset="0"/>
              </a:rPr>
              <a:t>Houd de deuren dicht, zodat de warmte niet uit de kamer ontsnapt. Vooral de deur naar de gang is belangrijk: warme lucht gaat via het trapgat makkelijk naar boven. De verwarming in de woonkamer moet dan harder werken.</a:t>
            </a:r>
          </a:p>
          <a:p>
            <a:r>
              <a:rPr lang="nl-NL" dirty="0">
                <a:solidFill>
                  <a:srgbClr val="118697"/>
                </a:solidFill>
                <a:effectLst/>
                <a:latin typeface="Calibri" panose="020F0502020204030204" pitchFamily="34" charset="0"/>
              </a:rPr>
              <a:t>&gt; Blijven deuren vaak ongemerkt open staan? Koop dan voor een paar euro een deurveer of deurdranger. Daarmee gaat de deur vanzelf dicht.</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16</a:t>
            </a:fld>
            <a:endParaRPr lang="nl-NL"/>
          </a:p>
        </p:txBody>
      </p:sp>
    </p:spTree>
    <p:extLst>
      <p:ext uri="{BB962C8B-B14F-4D97-AF65-F5344CB8AC3E}">
        <p14:creationId xmlns:p14="http://schemas.microsoft.com/office/powerpoint/2010/main" val="216041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Houd de deuren dicht, zodat de warmte niet uit de kamer ontsnapt. Vooral de deur naar de gang is belangrijk: warme lucht gaat via het trapgat makkelijk naar boven. De verwarming in de woonkamer moet dan harder werken.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Blijven deuren vaak ongemerkt open staan? Koop dan voor een paar euro een deurveer of deurdranger. Daarmee gaat de deur vanzelf dicht.</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17</a:t>
            </a:fld>
            <a:endParaRPr lang="nl-NL"/>
          </a:p>
        </p:txBody>
      </p:sp>
    </p:spTree>
    <p:extLst>
      <p:ext uri="{BB962C8B-B14F-4D97-AF65-F5344CB8AC3E}">
        <p14:creationId xmlns:p14="http://schemas.microsoft.com/office/powerpoint/2010/main" val="272627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18</a:t>
            </a:fld>
            <a:endParaRPr lang="nl-NL"/>
          </a:p>
        </p:txBody>
      </p:sp>
    </p:spTree>
    <p:extLst>
      <p:ext uri="{BB962C8B-B14F-4D97-AF65-F5344CB8AC3E}">
        <p14:creationId xmlns:p14="http://schemas.microsoft.com/office/powerpoint/2010/main" val="2772488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https://www.milieucentraal.nl/energie-besparen/duurzaam-verwarmen-en-koelen/bespaartips-verwarming/</a:t>
            </a:r>
            <a:r>
              <a:rPr lang="nl-NL" dirty="0">
                <a:solidFill>
                  <a:srgbClr val="000000"/>
                </a:solidFill>
                <a:effectLst/>
                <a:latin typeface="Calibri" panose="020F0502020204030204" pitchFamily="34" charset="0"/>
              </a:rPr>
              <a:t> &gt; deze geldt ook voor de volgende 2 vragen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Doe dat een uur voordat je gaat slapen: je huis koelt langzaam af. Verwarm je de slaapverdieping helemaal niet? Dan is de besparing wat lager.</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Laat de thermostaat op 15 graden als er overdag niemand thuis is. Het huis hoeft dan in de ochtend niet op te warmen. Als je dit 4 dagen in de week doet, bespaar je jaarlijks zo'n alweer €100!</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19</a:t>
            </a:fld>
            <a:endParaRPr lang="nl-NL"/>
          </a:p>
        </p:txBody>
      </p:sp>
    </p:spTree>
    <p:extLst>
      <p:ext uri="{BB962C8B-B14F-4D97-AF65-F5344CB8AC3E}">
        <p14:creationId xmlns:p14="http://schemas.microsoft.com/office/powerpoint/2010/main" val="24036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20</a:t>
            </a:fld>
            <a:endParaRPr lang="nl-NL"/>
          </a:p>
        </p:txBody>
      </p:sp>
    </p:spTree>
    <p:extLst>
      <p:ext uri="{BB962C8B-B14F-4D97-AF65-F5344CB8AC3E}">
        <p14:creationId xmlns:p14="http://schemas.microsoft.com/office/powerpoint/2010/main" val="405207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Een radiator moet vrij staan en schoon zijn om goed te werken. Alles erop, ervoor en erboven zorgt voor warmteverlies.</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Dichte gordijnen helpen om de warmte in de kamer te houden. Maar als de gordijnen voor de radiator hangen, kan de warmte niet de kamer in komen en verlies je juist meer warmte. Zorg er daarom voor dat de gordijnen op de vensterbank eindigen.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Ook een ombouw om de radiator of een bank ertegenaan houden warmte tegen.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Maak de radiatoren regelmatig stofvrij, ook tussen de platen. De warmte kan zich beter verspreiden en je hebt minder rondzwevend stof in huis.</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21</a:t>
            </a:fld>
            <a:endParaRPr lang="nl-NL"/>
          </a:p>
        </p:txBody>
      </p:sp>
    </p:spTree>
    <p:extLst>
      <p:ext uri="{BB962C8B-B14F-4D97-AF65-F5344CB8AC3E}">
        <p14:creationId xmlns:p14="http://schemas.microsoft.com/office/powerpoint/2010/main" val="389006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22</a:t>
            </a:fld>
            <a:endParaRPr lang="nl-NL"/>
          </a:p>
        </p:txBody>
      </p:sp>
    </p:spTree>
    <p:extLst>
      <p:ext uri="{BB962C8B-B14F-4D97-AF65-F5344CB8AC3E}">
        <p14:creationId xmlns:p14="http://schemas.microsoft.com/office/powerpoint/2010/main" val="147382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a:t>
            </a:fld>
            <a:endParaRPr lang="nl-NL"/>
          </a:p>
        </p:txBody>
      </p:sp>
    </p:spTree>
    <p:extLst>
      <p:ext uri="{BB962C8B-B14F-4D97-AF65-F5344CB8AC3E}">
        <p14:creationId xmlns:p14="http://schemas.microsoft.com/office/powerpoint/2010/main" val="11130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Een radiatorventilator: een smalle, platte plaat met kleine ventilatoren die je aan de onderkant van de radiator vastmaakt. Als de verwarming gaat branden, gaan de ventilatoren draaien. Daardoor verspreidt de warme lucht zich sneller en is de kamer eerder warm.</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Wat ook helpt, is radiatorfolie. Vooral bij radiatoren tegen een buitenmuur die niet is geïsoleerd? De folie plak je achter de radiatoren. Er ontsnapt dan veel minder warmte naar buiten via de buitenmuur, waardoor je minder gas verbruikt. Per vierkante meter radiatorfolie levert dit jaarlijks 10 kuub gasbesparing op, dat is 12 euro, (gasprijs 1,20 euro).</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23</a:t>
            </a:fld>
            <a:endParaRPr lang="nl-NL"/>
          </a:p>
        </p:txBody>
      </p:sp>
    </p:spTree>
    <p:extLst>
      <p:ext uri="{BB962C8B-B14F-4D97-AF65-F5344CB8AC3E}">
        <p14:creationId xmlns:p14="http://schemas.microsoft.com/office/powerpoint/2010/main" val="107828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24</a:t>
            </a:fld>
            <a:endParaRPr lang="nl-NL"/>
          </a:p>
        </p:txBody>
      </p:sp>
    </p:spTree>
    <p:extLst>
      <p:ext uri="{BB962C8B-B14F-4D97-AF65-F5344CB8AC3E}">
        <p14:creationId xmlns:p14="http://schemas.microsoft.com/office/powerpoint/2010/main" val="4181599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https://www.milieucentraal.nl/energie-besparen/duurzaam-verwarmen-en-koelen/infraroodpanelen-voor-verwarming/</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Het beste en meest zuinige zijn infraroodpanelen, vooral als bijverwarming op één bepaalde plek (bijvoorbeeld de zithoek), of in ruimtes die je kort of weinig gebruikt (bijvoorbeeld de badkamer of een werkplek op zolder die je verder niet verwarmt). Ze verwarmen niet de hele ruimte, maar stralen de warmte naar de plekken waar je zit of bezig bent. Ze verwarmen dus gericht, en dat kan energiezuiniger zijn. [illustratie]</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Infrarood panelen verwarmen je lichaam, niet de lucht. Zit je in de stralingswarmte, dan voelt dat comfortabel, ook al is de luchttemperatuur om je heen lager. Het heeft dus geen zin om ze voor bijverwarming aan te zetten (of aan te laten) als je een ruimte niet gebruikt. Zorg er daarom voor dat ze alleen aan staan als je een ruimte gebruikt. Een thermostaat met bewegingssensor is daarvoor handig.</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25</a:t>
            </a:fld>
            <a:endParaRPr lang="nl-NL"/>
          </a:p>
        </p:txBody>
      </p:sp>
    </p:spTree>
    <p:extLst>
      <p:ext uri="{BB962C8B-B14F-4D97-AF65-F5344CB8AC3E}">
        <p14:creationId xmlns:p14="http://schemas.microsoft.com/office/powerpoint/2010/main" val="2158000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26</a:t>
            </a:fld>
            <a:endParaRPr lang="nl-NL"/>
          </a:p>
        </p:txBody>
      </p:sp>
    </p:spTree>
    <p:extLst>
      <p:ext uri="{BB962C8B-B14F-4D97-AF65-F5344CB8AC3E}">
        <p14:creationId xmlns:p14="http://schemas.microsoft.com/office/powerpoint/2010/main" val="3417835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https://www.milieucentraal.nl/energie-besparen/apparaten-in-huis/grote-energieslurpers/</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Oude koelkasten of vriezers gebruiken aanzienlijk meer energie dan de nieuwe modellen. Een 15 jaar oude </a:t>
            </a:r>
            <a:r>
              <a:rPr lang="nl-NL" dirty="0" err="1">
                <a:solidFill>
                  <a:srgbClr val="118697"/>
                </a:solidFill>
                <a:effectLst/>
                <a:latin typeface="Calibri" panose="020F0502020204030204" pitchFamily="34" charset="0"/>
              </a:rPr>
              <a:t>koelvriescombinatie</a:t>
            </a:r>
            <a:r>
              <a:rPr lang="nl-NL" dirty="0">
                <a:solidFill>
                  <a:srgbClr val="118697"/>
                </a:solidFill>
                <a:effectLst/>
                <a:latin typeface="Calibri" panose="020F0502020204030204" pitchFamily="34" charset="0"/>
              </a:rPr>
              <a:t> verbruikt ongeveer 360 kWh per jaar, dat is zo'n 90 euro per jaar. Ter vergelijking: een nieuwe </a:t>
            </a:r>
            <a:r>
              <a:rPr lang="nl-NL" dirty="0" err="1">
                <a:solidFill>
                  <a:srgbClr val="118697"/>
                </a:solidFill>
                <a:effectLst/>
                <a:latin typeface="Calibri" panose="020F0502020204030204" pitchFamily="34" charset="0"/>
              </a:rPr>
              <a:t>koelvriescombi</a:t>
            </a:r>
            <a:r>
              <a:rPr lang="nl-NL" dirty="0">
                <a:solidFill>
                  <a:srgbClr val="118697"/>
                </a:solidFill>
                <a:effectLst/>
                <a:latin typeface="Calibri" panose="020F0502020204030204" pitchFamily="34" charset="0"/>
              </a:rPr>
              <a:t> met (het nieuwe) energielabel C verbruikt nog maar zo'n 160 kWh: zo'n €40.</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Groot TV scherm. Vooral het formaat van het televisiescherm zorgt voor stroomverbruik. Een plasmascherm van 50 inch verbruikt zo 340 kWh (€90) per jaar aan stroom. Een grote moderne led-televisie verbruikt ongeveer 170 kWh per jaar (€40), terwijl een kleinere led-televisie met jaarlijks 40 kWh (€10) aan elektriciteit toe kan.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Wasdroger, 200 kWh, €50</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Met een losse energiemeter kun je eenvoudig </a:t>
            </a:r>
            <a:r>
              <a:rPr lang="nl-NL" dirty="0" err="1">
                <a:solidFill>
                  <a:srgbClr val="118697"/>
                </a:solidFill>
                <a:effectLst/>
                <a:latin typeface="Calibri" panose="020F0502020204030204" pitchFamily="34" charset="0"/>
              </a:rPr>
              <a:t>energieslurpers</a:t>
            </a:r>
            <a:r>
              <a:rPr lang="nl-NL" dirty="0">
                <a:solidFill>
                  <a:srgbClr val="118697"/>
                </a:solidFill>
                <a:effectLst/>
                <a:latin typeface="Calibri" panose="020F0502020204030204" pitchFamily="34" charset="0"/>
              </a:rPr>
              <a:t> in huis opsporen.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27</a:t>
            </a:fld>
            <a:endParaRPr lang="nl-NL"/>
          </a:p>
        </p:txBody>
      </p:sp>
    </p:spTree>
    <p:extLst>
      <p:ext uri="{BB962C8B-B14F-4D97-AF65-F5344CB8AC3E}">
        <p14:creationId xmlns:p14="http://schemas.microsoft.com/office/powerpoint/2010/main" val="4212944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28</a:t>
            </a:fld>
            <a:endParaRPr lang="nl-NL"/>
          </a:p>
        </p:txBody>
      </p:sp>
    </p:spTree>
    <p:extLst>
      <p:ext uri="{BB962C8B-B14F-4D97-AF65-F5344CB8AC3E}">
        <p14:creationId xmlns:p14="http://schemas.microsoft.com/office/powerpoint/2010/main" val="1182852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https://www.milieucentraal.nl/energie-besparen/apparaten-in-huis/voorkom-sluipgebruik/</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Nieuwe tv’s hebben over het algemeen weinig sluipverbruik. De decoder/</a:t>
            </a:r>
            <a:r>
              <a:rPr lang="nl-NL" dirty="0" err="1">
                <a:solidFill>
                  <a:srgbClr val="118697"/>
                </a:solidFill>
                <a:effectLst/>
                <a:latin typeface="Calibri" panose="020F0502020204030204" pitchFamily="34" charset="0"/>
              </a:rPr>
              <a:t>mediabox</a:t>
            </a:r>
            <a:r>
              <a:rPr lang="nl-NL" dirty="0">
                <a:solidFill>
                  <a:srgbClr val="118697"/>
                </a:solidFill>
                <a:effectLst/>
                <a:latin typeface="Calibri" panose="020F0502020204030204" pitchFamily="34" charset="0"/>
              </a:rPr>
              <a:t> die is aangesloten op de televisie, verbruikt vaak wel veel stroom, ook als hij in de ‘gewone’ stand-by-stand staat.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Sluipstroom kun je eenvoudig voorkomen door één stekkerdoos met schakelaar voor meerdere apparaten te gebruiken, of een tijdschakelaar of bespaarstekker.</a:t>
            </a:r>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29</a:t>
            </a:fld>
            <a:endParaRPr lang="nl-NL"/>
          </a:p>
        </p:txBody>
      </p:sp>
    </p:spTree>
    <p:extLst>
      <p:ext uri="{BB962C8B-B14F-4D97-AF65-F5344CB8AC3E}">
        <p14:creationId xmlns:p14="http://schemas.microsoft.com/office/powerpoint/2010/main" val="1020007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30</a:t>
            </a:fld>
            <a:endParaRPr lang="nl-NL"/>
          </a:p>
        </p:txBody>
      </p:sp>
    </p:spTree>
    <p:extLst>
      <p:ext uri="{BB962C8B-B14F-4D97-AF65-F5344CB8AC3E}">
        <p14:creationId xmlns:p14="http://schemas.microsoft.com/office/powerpoint/2010/main" val="3201662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https://www.milieucentraal.nl/energie-besparen/apparaten-in-huis/wasmachine/</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Het zuinigst is wassen op 30 graden met een volle trommel. Dat is energiezuiniger dan wassen op 40 of 60 graden.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Als je je wasmachine goed vol stopt, hoef je minder vaak je wasmachine aan te zetten. Zo bespaar je jaarlijks 33 kWh (ongeveer € 8).</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Voor de normale was kun je het beste het </a:t>
            </a:r>
            <a:r>
              <a:rPr lang="nl-NL" dirty="0" err="1">
                <a:solidFill>
                  <a:srgbClr val="118697"/>
                </a:solidFill>
                <a:effectLst/>
                <a:latin typeface="Calibri" panose="020F0502020204030204" pitchFamily="34" charset="0"/>
              </a:rPr>
              <a:t>eco</a:t>
            </a:r>
            <a:r>
              <a:rPr lang="nl-NL" dirty="0">
                <a:solidFill>
                  <a:srgbClr val="118697"/>
                </a:solidFill>
                <a:effectLst/>
                <a:latin typeface="Calibri" panose="020F0502020204030204" pitchFamily="34" charset="0"/>
              </a:rPr>
              <a:t>-programma gebruiken.</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Voor de wasmachine is het goed om één keer per maand een was te doen op 60 graden. Daarmee verwijder je restjes zeep en vuil en voorkom je nare luchtjes.</a:t>
            </a:r>
            <a:endParaRPr lang="nl-NL" dirty="0">
              <a:solidFill>
                <a:srgbClr val="000000"/>
              </a:solidFill>
              <a:effectLst/>
              <a:latin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31</a:t>
            </a:fld>
            <a:endParaRPr lang="nl-NL"/>
          </a:p>
        </p:txBody>
      </p:sp>
    </p:spTree>
    <p:extLst>
      <p:ext uri="{BB962C8B-B14F-4D97-AF65-F5344CB8AC3E}">
        <p14:creationId xmlns:p14="http://schemas.microsoft.com/office/powerpoint/2010/main" val="3398173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effectLst/>
                <a:latin typeface="Calibri" panose="020F0502020204030204" pitchFamily="34" charset="0"/>
              </a:rPr>
              <a:t>Bron: </a:t>
            </a:r>
            <a:r>
              <a:rPr lang="nl-NL" dirty="0">
                <a:solidFill>
                  <a:srgbClr val="000000"/>
                </a:solidFill>
                <a:effectLst/>
                <a:latin typeface="Calibri" panose="020F0502020204030204" pitchFamily="34" charset="0"/>
                <a:hlinkClick r:id="rId3"/>
              </a:rPr>
              <a:t>https://www.milieucentraal.nl/energie-besparen/apparaten-in-huis/wasdroger/</a:t>
            </a:r>
            <a:endParaRPr lang="nl-NL"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De waslijn is de meest milieuvriendelijke 'droger'. Hang als het even kan de was aan de lijn, het liefst buiten of in een onverwarmde ruimte in je huis.</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Koop een wasdroger en wasmachine als losse apparaten. Een was-droogcombinatie verbruikt meer energie dan afzonderlijk wassen en drogen.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33</a:t>
            </a:fld>
            <a:endParaRPr lang="nl-NL"/>
          </a:p>
        </p:txBody>
      </p:sp>
    </p:spTree>
    <p:extLst>
      <p:ext uri="{BB962C8B-B14F-4D97-AF65-F5344CB8AC3E}">
        <p14:creationId xmlns:p14="http://schemas.microsoft.com/office/powerpoint/2010/main" val="327396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L"/>
              <a:t>Zorg dat je de pdf’s van de Toelichting voor de quizmaster en het Antwoordvel hebt</a:t>
            </a:r>
          </a:p>
          <a:p>
            <a:pPr marL="171450" indent="-171450">
              <a:buFont typeface="Arial" panose="020B0604020202020204" pitchFamily="34" charset="0"/>
              <a:buChar char="•"/>
            </a:pPr>
            <a:r>
              <a:rPr lang="en-NL"/>
              <a:t>De laatste bullet kan variëren</a:t>
            </a:r>
          </a:p>
        </p:txBody>
      </p:sp>
      <p:sp>
        <p:nvSpPr>
          <p:cNvPr id="4" name="Slide Number Placeholder 3"/>
          <p:cNvSpPr>
            <a:spLocks noGrp="1"/>
          </p:cNvSpPr>
          <p:nvPr>
            <p:ph type="sldNum" sz="quarter" idx="5"/>
          </p:nvPr>
        </p:nvSpPr>
        <p:spPr/>
        <p:txBody>
          <a:bodyPr/>
          <a:lstStyle/>
          <a:p>
            <a:fld id="{2906F9BD-A7BF-8B40-9280-1141EC3EF515}" type="slidenum">
              <a:rPr lang="nl-NL" smtClean="0"/>
              <a:t>3</a:t>
            </a:fld>
            <a:endParaRPr lang="nl-NL"/>
          </a:p>
        </p:txBody>
      </p:sp>
    </p:spTree>
    <p:extLst>
      <p:ext uri="{BB962C8B-B14F-4D97-AF65-F5344CB8AC3E}">
        <p14:creationId xmlns:p14="http://schemas.microsoft.com/office/powerpoint/2010/main" val="104614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34</a:t>
            </a:fld>
            <a:endParaRPr lang="nl-NL"/>
          </a:p>
        </p:txBody>
      </p:sp>
    </p:spTree>
    <p:extLst>
      <p:ext uri="{BB962C8B-B14F-4D97-AF65-F5344CB8AC3E}">
        <p14:creationId xmlns:p14="http://schemas.microsoft.com/office/powerpoint/2010/main" val="4195953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Liever onder de douche dan in bad. In een gemiddeld bad kan 120 liter water. Dat kost ruim 2 keer zoveel water en energie als een douche van 5 minuten!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35</a:t>
            </a:fld>
            <a:endParaRPr lang="nl-NL"/>
          </a:p>
        </p:txBody>
      </p:sp>
    </p:spTree>
    <p:extLst>
      <p:ext uri="{BB962C8B-B14F-4D97-AF65-F5344CB8AC3E}">
        <p14:creationId xmlns:p14="http://schemas.microsoft.com/office/powerpoint/2010/main" val="3847430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36</a:t>
            </a:fld>
            <a:endParaRPr lang="nl-NL"/>
          </a:p>
        </p:txBody>
      </p:sp>
    </p:spTree>
    <p:extLst>
      <p:ext uri="{BB962C8B-B14F-4D97-AF65-F5344CB8AC3E}">
        <p14:creationId xmlns:p14="http://schemas.microsoft.com/office/powerpoint/2010/main" val="1401166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Met koud douchen gebruik je geen gas, dus dat is het beste. Maar ook een waterbesparende douchekop scheelt enorm: die laat maximaal 7,2 liter per minuut door. Dit scheelt jaarlijks zo'n €60.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De gemiddelde douchetijd is 7,4 minuten. Als je van dagelijks 7,4 naar 5 minuten douchen gaat (zonder spaardouche), bespaar je jaarlijks zo'n €65.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Als je je 2x/week bij de wastafel wast/scheert i.p.v. onder de douche, scheelt dat flink.</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37</a:t>
            </a:fld>
            <a:endParaRPr lang="nl-NL"/>
          </a:p>
        </p:txBody>
      </p:sp>
    </p:spTree>
    <p:extLst>
      <p:ext uri="{BB962C8B-B14F-4D97-AF65-F5344CB8AC3E}">
        <p14:creationId xmlns:p14="http://schemas.microsoft.com/office/powerpoint/2010/main" val="2551851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38</a:t>
            </a:fld>
            <a:endParaRPr lang="nl-NL"/>
          </a:p>
        </p:txBody>
      </p:sp>
    </p:spTree>
    <p:extLst>
      <p:ext uri="{BB962C8B-B14F-4D97-AF65-F5344CB8AC3E}">
        <p14:creationId xmlns:p14="http://schemas.microsoft.com/office/powerpoint/2010/main" val="143418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We snappen heel goed dat energie besparen soms lastig is, en je moet wennen aan iets nieuws: het is kouder in huis, je mag minder lang douchen en moet letten op allerlei dingen. Toch is er genoeg dat je kunt doen om het toch lekker knus, warm en behaaglijk in huis te maken. </a:t>
            </a:r>
          </a:p>
          <a:p>
            <a:pPr marL="171450" indent="-171450">
              <a:buFont typeface="Arial" panose="020B0604020202020204" pitchFamily="34" charset="0"/>
              <a:buChar char="•"/>
            </a:pPr>
            <a:r>
              <a:rPr lang="nl-NL" dirty="0">
                <a:solidFill>
                  <a:srgbClr val="118697"/>
                </a:solidFill>
                <a:effectLst/>
                <a:latin typeface="Calibri" panose="020F0502020204030204" pitchFamily="34" charset="0"/>
              </a:rPr>
              <a:t>Alles is goed. Vraag of mensen nog andere dingen doen om zichzelf warm en comfortabel te houden.</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39</a:t>
            </a:fld>
            <a:endParaRPr lang="nl-NL"/>
          </a:p>
        </p:txBody>
      </p:sp>
    </p:spTree>
    <p:extLst>
      <p:ext uri="{BB962C8B-B14F-4D97-AF65-F5344CB8AC3E}">
        <p14:creationId xmlns:p14="http://schemas.microsoft.com/office/powerpoint/2010/main" val="406946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Vraag je gemeente hoe zij kunnen helpen. Mensen met een inkomen op of net boven het sociaal minimum kunnen 1.300 euro krijgen als bijdrage voor de energierekening. De gemeente kan ook helpen met schuldhulpverlening.</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41</a:t>
            </a:fld>
            <a:endParaRPr lang="nl-NL"/>
          </a:p>
        </p:txBody>
      </p:sp>
    </p:spTree>
    <p:extLst>
      <p:ext uri="{BB962C8B-B14F-4D97-AF65-F5344CB8AC3E}">
        <p14:creationId xmlns:p14="http://schemas.microsoft.com/office/powerpoint/2010/main" val="2368201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t>Uitnodiging tot een open discussie: laat mensen elkaar op ideeën brengen en liefst ter plekke iets met elkaar afspreken!</a:t>
            </a:r>
          </a:p>
        </p:txBody>
      </p:sp>
      <p:sp>
        <p:nvSpPr>
          <p:cNvPr id="4" name="Slide Number Placeholder 3"/>
          <p:cNvSpPr>
            <a:spLocks noGrp="1"/>
          </p:cNvSpPr>
          <p:nvPr>
            <p:ph type="sldNum" sz="quarter" idx="5"/>
          </p:nvPr>
        </p:nvSpPr>
        <p:spPr/>
        <p:txBody>
          <a:bodyPr/>
          <a:lstStyle/>
          <a:p>
            <a:fld id="{2906F9BD-A7BF-8B40-9280-1141EC3EF515}" type="slidenum">
              <a:rPr lang="nl-NL" smtClean="0"/>
              <a:t>42</a:t>
            </a:fld>
            <a:endParaRPr lang="nl-NL"/>
          </a:p>
        </p:txBody>
      </p:sp>
    </p:spTree>
    <p:extLst>
      <p:ext uri="{BB962C8B-B14F-4D97-AF65-F5344CB8AC3E}">
        <p14:creationId xmlns:p14="http://schemas.microsoft.com/office/powerpoint/2010/main" val="695277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solidFill>
                  <a:srgbClr val="118697"/>
                </a:solidFill>
                <a:effectLst/>
                <a:latin typeface="Calibri" panose="020F0502020204030204" pitchFamily="34" charset="0"/>
              </a:rPr>
              <a:t>Als je dingen samen kunt doen, of apparaten kunt delen, kan dat veel geld schelen. Kijk eens wat je kunt doen met buren en mensen uit de straat. Samen koken, klussen in het huis of wat vaker één ruimte met elkaar delen is niet alleen gezellig, maar spaart ook kosten.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43</a:t>
            </a:fld>
            <a:endParaRPr lang="nl-NL"/>
          </a:p>
        </p:txBody>
      </p:sp>
    </p:spTree>
    <p:extLst>
      <p:ext uri="{BB962C8B-B14F-4D97-AF65-F5344CB8AC3E}">
        <p14:creationId xmlns:p14="http://schemas.microsoft.com/office/powerpoint/2010/main" val="2927476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kunnen de deelnemers nog even checken welke antwoorden goed of fout waren en zelf uitrekenen hoeveel punten ze hebben gescoord.</a:t>
            </a:r>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44</a:t>
            </a:fld>
            <a:endParaRPr lang="nl-NL"/>
          </a:p>
        </p:txBody>
      </p:sp>
    </p:spTree>
    <p:extLst>
      <p:ext uri="{BB962C8B-B14F-4D97-AF65-F5344CB8AC3E}">
        <p14:creationId xmlns:p14="http://schemas.microsoft.com/office/powerpoint/2010/main" val="56090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a:t>
            </a:fld>
            <a:endParaRPr lang="nl-NL"/>
          </a:p>
        </p:txBody>
      </p:sp>
    </p:spTree>
    <p:extLst>
      <p:ext uri="{BB962C8B-B14F-4D97-AF65-F5344CB8AC3E}">
        <p14:creationId xmlns:p14="http://schemas.microsoft.com/office/powerpoint/2010/main" val="1222131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45</a:t>
            </a:fld>
            <a:endParaRPr lang="nl-NL"/>
          </a:p>
        </p:txBody>
      </p:sp>
    </p:spTree>
    <p:extLst>
      <p:ext uri="{BB962C8B-B14F-4D97-AF65-F5344CB8AC3E}">
        <p14:creationId xmlns:p14="http://schemas.microsoft.com/office/powerpoint/2010/main" val="2169176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err="1">
                <a:solidFill>
                  <a:srgbClr val="118697"/>
                </a:solidFill>
                <a:effectLst/>
                <a:latin typeface="Calibri" panose="020F0502020204030204" pitchFamily="34" charset="0"/>
              </a:rPr>
              <a:t>https</a:t>
            </a:r>
            <a:r>
              <a:rPr lang="nl-NL" dirty="0">
                <a:solidFill>
                  <a:srgbClr val="118697"/>
                </a:solidFill>
                <a:effectLst/>
                <a:latin typeface="Calibri" panose="020F0502020204030204" pitchFamily="34" charset="0"/>
              </a:rPr>
              <a:t>://</a:t>
            </a:r>
            <a:r>
              <a:rPr lang="nl-NL" dirty="0" err="1">
                <a:solidFill>
                  <a:srgbClr val="118697"/>
                </a:solidFill>
                <a:effectLst/>
                <a:latin typeface="Calibri" panose="020F0502020204030204" pitchFamily="34" charset="0"/>
              </a:rPr>
              <a:t>www.milieucentraal.nl</a:t>
            </a:r>
            <a:r>
              <a:rPr lang="nl-NL" dirty="0">
                <a:solidFill>
                  <a:srgbClr val="118697"/>
                </a:solidFill>
                <a:effectLst/>
                <a:latin typeface="Calibri" panose="020F0502020204030204" pitchFamily="34" charset="0"/>
              </a:rPr>
              <a:t>/energie-besparen/inzicht-in-je-energierekening/gemiddeld-energieverbruik/</a:t>
            </a:r>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46</a:t>
            </a:fld>
            <a:endParaRPr lang="nl-NL"/>
          </a:p>
        </p:txBody>
      </p:sp>
    </p:spTree>
    <p:extLst>
      <p:ext uri="{BB962C8B-B14F-4D97-AF65-F5344CB8AC3E}">
        <p14:creationId xmlns:p14="http://schemas.microsoft.com/office/powerpoint/2010/main" val="369427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118697"/>
                </a:solidFill>
                <a:effectLst/>
                <a:latin typeface="Calibri" panose="020F0502020204030204" pitchFamily="34" charset="0"/>
              </a:rPr>
              <a:t>Jouw rekening bestaat uit 3 onderdelen: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nl-NL" dirty="0">
                <a:solidFill>
                  <a:srgbClr val="118697"/>
                </a:solidFill>
                <a:effectLst/>
                <a:latin typeface="Calibri" panose="020F0502020204030204" pitchFamily="34" charset="0"/>
              </a:rPr>
              <a:t>de kosten voor gas en elektriciteit,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nl-NL" dirty="0">
                <a:solidFill>
                  <a:srgbClr val="118697"/>
                </a:solidFill>
                <a:effectLst/>
                <a:latin typeface="Calibri" panose="020F0502020204030204" pitchFamily="34" charset="0"/>
              </a:rPr>
              <a:t>kosten voor netbeheer (aansluiting, de meter en het transport van energie) en het energiebedrijf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nl-NL" dirty="0">
                <a:solidFill>
                  <a:srgbClr val="118697"/>
                </a:solidFill>
                <a:effectLst/>
                <a:latin typeface="Calibri" panose="020F0502020204030204" pitchFamily="34" charset="0"/>
              </a:rPr>
              <a:t>diverse belastingen</a:t>
            </a:r>
            <a:endParaRPr lang="nl-NL" dirty="0"/>
          </a:p>
          <a:p>
            <a:r>
              <a:rPr lang="nl-NL" b="1" dirty="0" err="1"/>
              <a:t>Regioteslag</a:t>
            </a:r>
            <a:r>
              <a:rPr lang="nl-NL"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118697"/>
                </a:solidFill>
                <a:effectLst/>
                <a:latin typeface="Calibri" panose="020F0502020204030204" pitchFamily="34" charset="0"/>
              </a:rPr>
              <a:t>Wat is regiotoeslag? Het gas in Nederland wordt vanuit verschillende plekken vervoerd naar alle huishoudens. Voor dit vervoer worden kosten gemaakt, die hoger worden naarmate de afstand groter wordt. Om deze kosten te kunnen dekken, werd tijdens de liberalisering van de energiemarkt de regiotoeslag ingevoerd. Omdat bijvoorbeeld Zeeland verder van Groningen af ligt dan Drenthe, betaalden ze in Zeeland meer regiotoeslag. Echter, deze toeslag is per 1 januari 2020 afgeschaft. (</a:t>
            </a:r>
            <a:r>
              <a:rPr lang="nl-NL" dirty="0">
                <a:solidFill>
                  <a:srgbClr val="118697"/>
                </a:solidFill>
                <a:effectLst/>
                <a:latin typeface="Calibri" panose="020F0502020204030204" pitchFamily="34" charset="0"/>
                <a:hlinkClick r:id="rId3"/>
              </a:rPr>
              <a:t>https://www.energiekamer.nl/energienota/regios/</a:t>
            </a:r>
            <a:r>
              <a:rPr lang="nl-NL" dirty="0">
                <a:solidFill>
                  <a:srgbClr val="118697"/>
                </a:solidFill>
                <a:effectLst/>
                <a:latin typeface="Calibri" panose="020F0502020204030204" pitchFamily="34" charset="0"/>
              </a:rPr>
              <a:t>) Toch komt deze soms nog voor op energierekeningen.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5</a:t>
            </a:fld>
            <a:endParaRPr lang="nl-NL"/>
          </a:p>
        </p:txBody>
      </p:sp>
    </p:spTree>
    <p:extLst>
      <p:ext uri="{BB962C8B-B14F-4D97-AF65-F5344CB8AC3E}">
        <p14:creationId xmlns:p14="http://schemas.microsoft.com/office/powerpoint/2010/main" val="312689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Ongeveer 50% aan verwarming alleen. Ongeveer 60% aan gas in totaal (dus verwarming, koken, warm water).  </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7</a:t>
            </a:fld>
            <a:endParaRPr lang="nl-NL"/>
          </a:p>
        </p:txBody>
      </p:sp>
    </p:spTree>
    <p:extLst>
      <p:ext uri="{BB962C8B-B14F-4D97-AF65-F5344CB8AC3E}">
        <p14:creationId xmlns:p14="http://schemas.microsoft.com/office/powerpoint/2010/main" val="69318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Ongeveer 40% van je energierekening gaat op aan elektriciteit. Zuinig zijn bespaart geld en is beter voor het milieu. Vooral oude apparaten slurpen vaak energie.</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9</a:t>
            </a:fld>
            <a:endParaRPr lang="nl-NL"/>
          </a:p>
        </p:txBody>
      </p:sp>
    </p:spTree>
    <p:extLst>
      <p:ext uri="{BB962C8B-B14F-4D97-AF65-F5344CB8AC3E}">
        <p14:creationId xmlns:p14="http://schemas.microsoft.com/office/powerpoint/2010/main" val="385777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906F9BD-A7BF-8B40-9280-1141EC3EF515}" type="slidenum">
              <a:rPr lang="nl-NL" smtClean="0"/>
              <a:t>10</a:t>
            </a:fld>
            <a:endParaRPr lang="nl-NL"/>
          </a:p>
        </p:txBody>
      </p:sp>
    </p:spTree>
    <p:extLst>
      <p:ext uri="{BB962C8B-B14F-4D97-AF65-F5344CB8AC3E}">
        <p14:creationId xmlns:p14="http://schemas.microsoft.com/office/powerpoint/2010/main" val="92875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118697"/>
                </a:solidFill>
                <a:effectLst/>
                <a:latin typeface="Calibri" panose="020F0502020204030204" pitchFamily="34" charset="0"/>
              </a:rPr>
              <a:t>Zo’n 1/4 deel (25%) van het gasgebruik is voor warm water. Lijkt misschien niet veel, maar over een heel jaar tikt het aardig aan.</a:t>
            </a:r>
          </a:p>
          <a:p>
            <a:endParaRPr lang="nl-NL" dirty="0"/>
          </a:p>
        </p:txBody>
      </p:sp>
      <p:sp>
        <p:nvSpPr>
          <p:cNvPr id="4" name="Tijdelijke aanduiding voor dianummer 3"/>
          <p:cNvSpPr>
            <a:spLocks noGrp="1"/>
          </p:cNvSpPr>
          <p:nvPr>
            <p:ph type="sldNum" sz="quarter" idx="5"/>
          </p:nvPr>
        </p:nvSpPr>
        <p:spPr/>
        <p:txBody>
          <a:bodyPr/>
          <a:lstStyle/>
          <a:p>
            <a:fld id="{2906F9BD-A7BF-8B40-9280-1141EC3EF515}" type="slidenum">
              <a:rPr lang="nl-NL" smtClean="0"/>
              <a:t>11</a:t>
            </a:fld>
            <a:endParaRPr lang="nl-NL"/>
          </a:p>
        </p:txBody>
      </p:sp>
    </p:spTree>
    <p:extLst>
      <p:ext uri="{BB962C8B-B14F-4D97-AF65-F5344CB8AC3E}">
        <p14:creationId xmlns:p14="http://schemas.microsoft.com/office/powerpoint/2010/main" val="242254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787" y="282914"/>
            <a:ext cx="11277600" cy="1455945"/>
          </a:xfrm>
          <a:prstGeom prst="rect">
            <a:avLst/>
          </a:prstGeom>
        </p:spPr>
        <p:txBody>
          <a:bodyPr anchor="t"/>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73641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19-9-2024</a:t>
            </a:fld>
            <a:endParaRPr lang="nl-NL"/>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90611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a:xfrm>
            <a:off x="6430156" y="2050477"/>
            <a:ext cx="5442054" cy="3600815"/>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19-9-2024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2493740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19-9-2024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337763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628" y="314209"/>
            <a:ext cx="11438744" cy="1416585"/>
          </a:xfrm>
          <a:prstGeom prst="rect">
            <a:avLst/>
          </a:prstGeom>
        </p:spPr>
        <p:txBody>
          <a:bodyPr/>
          <a:lstStyle/>
          <a:p>
            <a:r>
              <a:rPr lang="en-GB" dirty="0"/>
              <a:t>Click to edit Master title style</a:t>
            </a:r>
            <a:endParaRPr lang="en-US" dirty="0"/>
          </a:p>
        </p:txBody>
      </p:sp>
      <p:sp>
        <p:nvSpPr>
          <p:cNvPr id="3" name="Content Placeholder 2"/>
          <p:cNvSpPr>
            <a:spLocks noGrp="1"/>
          </p:cNvSpPr>
          <p:nvPr>
            <p:ph idx="1" hasCustomPrompt="1"/>
          </p:nvPr>
        </p:nvSpPr>
        <p:spPr>
          <a:xfrm>
            <a:off x="326974" y="1987316"/>
            <a:ext cx="5442054" cy="3600815"/>
          </a:xfrm>
          <a:prstGeom prst="rect">
            <a:avLst/>
          </a:prstGeom>
        </p:spPr>
        <p:txBody>
          <a:bodyPr/>
          <a:lstStyle>
            <a:lvl1pPr marL="514350" indent="-514350">
              <a:buFont typeface="+mj-lt"/>
              <a:buAutoNum type="alphaUcPeriod"/>
              <a:defRPr>
                <a:solidFill>
                  <a:schemeClr val="bg1"/>
                </a:solidFill>
              </a:defRPr>
            </a:lvl1pPr>
            <a:lvl2pPr marL="914400" indent="-457200">
              <a:buFont typeface="+mj-lt"/>
              <a:buAutoNum type="alphaUcPeriod"/>
              <a:defRPr>
                <a:solidFill>
                  <a:schemeClr val="bg1"/>
                </a:solidFill>
              </a:defRPr>
            </a:lvl2pPr>
            <a:lvl3pPr marL="1371600" indent="-457200">
              <a:buFont typeface="+mj-lt"/>
              <a:buAutoNum type="alphaUcPeriod"/>
              <a:defRPr>
                <a:solidFill>
                  <a:schemeClr val="bg1"/>
                </a:solidFill>
              </a:defRPr>
            </a:lvl3pPr>
            <a:lvl4pPr marL="1714500" indent="-342900">
              <a:buFont typeface="+mj-lt"/>
              <a:buAutoNum type="alphaUcPeriod"/>
              <a:defRPr>
                <a:solidFill>
                  <a:schemeClr val="bg1"/>
                </a:solidFill>
              </a:defRPr>
            </a:lvl4pPr>
            <a:lvl5pPr marL="2171700" indent="-342900">
              <a:buFont typeface="+mj-lt"/>
              <a:buAutoNum type="alphaUcPeriod"/>
              <a:defRPr>
                <a:solidFill>
                  <a:schemeClr val="bg1"/>
                </a:solidFill>
              </a:defRPr>
            </a:lvl5pPr>
          </a:lstStyle>
          <a:p>
            <a:pPr lvl="0"/>
            <a:r>
              <a:rPr lang="en-GB" dirty="0"/>
              <a:t>Click to edit Master text styles</a:t>
            </a:r>
          </a:p>
          <a:p>
            <a:pPr lvl="1"/>
            <a:r>
              <a:rPr lang="en-GB" dirty="0" err="1"/>
              <a:t>ond</a:t>
            </a:r>
            <a:r>
              <a:rPr lang="en-GB" dirty="0"/>
              <a:t>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19-9-2024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9854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3D83F50-8BF8-158C-551F-F7709D3CD8B5}"/>
              </a:ext>
            </a:extLst>
          </p:cNvPr>
          <p:cNvSpPr/>
          <p:nvPr userDrawn="1"/>
        </p:nvSpPr>
        <p:spPr>
          <a:xfrm>
            <a:off x="1" y="1690688"/>
            <a:ext cx="6096000" cy="4230427"/>
          </a:xfrm>
          <a:prstGeom prst="rect">
            <a:avLst/>
          </a:prstGeom>
          <a:solidFill>
            <a:srgbClr val="FF33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8" name="Rechthoek 7">
            <a:extLst>
              <a:ext uri="{FF2B5EF4-FFF2-40B4-BE49-F238E27FC236}">
                <a16:creationId xmlns:a16="http://schemas.microsoft.com/office/drawing/2014/main" id="{20A9510B-F642-7B31-0570-17F2C0BB8285}"/>
              </a:ext>
            </a:extLst>
          </p:cNvPr>
          <p:cNvSpPr/>
          <p:nvPr userDrawn="1"/>
        </p:nvSpPr>
        <p:spPr>
          <a:xfrm>
            <a:off x="6096000" y="1690688"/>
            <a:ext cx="6096000" cy="4230427"/>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19-9-2024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
        <p:nvSpPr>
          <p:cNvPr id="9" name="Rechthoek 8">
            <a:extLst>
              <a:ext uri="{FF2B5EF4-FFF2-40B4-BE49-F238E27FC236}">
                <a16:creationId xmlns:a16="http://schemas.microsoft.com/office/drawing/2014/main" id="{784CB2A5-9E28-97D6-78F6-BE2BE2B50C4F}"/>
              </a:ext>
            </a:extLst>
          </p:cNvPr>
          <p:cNvSpPr/>
          <p:nvPr userDrawn="1"/>
        </p:nvSpPr>
        <p:spPr>
          <a:xfrm>
            <a:off x="-7060366" y="1987316"/>
            <a:ext cx="6096000" cy="950756"/>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3" name="Content Placeholder 2"/>
          <p:cNvSpPr>
            <a:spLocks noGrp="1"/>
          </p:cNvSpPr>
          <p:nvPr>
            <p:ph idx="1"/>
          </p:nvPr>
        </p:nvSpPr>
        <p:spPr>
          <a:xfrm>
            <a:off x="326974" y="1987316"/>
            <a:ext cx="5442054" cy="3600815"/>
          </a:xfrm>
          <a:prstGeom prst="rect">
            <a:avLst/>
          </a:prstGeom>
        </p:spPr>
        <p:txBody>
          <a:bodyPr/>
          <a:lstStyle>
            <a:lvl1pPr marL="514350" indent="-514350">
              <a:buFont typeface="+mj-lt"/>
              <a:buAutoNum type="alphaUcPeriod"/>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3619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19-9-2024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81214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19-9-2024</a:t>
            </a:fld>
            <a:endParaRPr lang="nl-NL"/>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355182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19-9-2024</a:t>
            </a:fld>
            <a:endParaRPr lang="nl-NL"/>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88602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3545" y="274103"/>
            <a:ext cx="11438744" cy="1416585"/>
          </a:xfrm>
          <a:prstGeom prst="rect">
            <a:avLst/>
          </a:prstGeom>
        </p:spPr>
        <p:txBody>
          <a:bodyPr/>
          <a:lstStyle/>
          <a:p>
            <a:r>
              <a:rPr lang="en-GB" dirty="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19-9-2024</a:t>
            </a:fld>
            <a:endParaRPr lang="nl-NL"/>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07334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19-9-2024</a:t>
            </a:fld>
            <a:endParaRPr lang="nl-NL"/>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242160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E662EF-5265-483B-8A69-9100E5391FB4}" type="datetimeFigureOut">
              <a:rPr lang="nl-NL" smtClean="0"/>
              <a:t>19-9-2024</a:t>
            </a:fld>
            <a:endParaRPr lang="nl-NL"/>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D6461C-EF1E-43B3-9E53-CC94CD29EC83}" type="slidenum">
              <a:rPr lang="nl-NL" smtClean="0"/>
              <a:t>‹nr.›</a:t>
            </a:fld>
            <a:endParaRPr lang="nl-NL"/>
          </a:p>
        </p:txBody>
      </p:sp>
    </p:spTree>
    <p:extLst>
      <p:ext uri="{BB962C8B-B14F-4D97-AF65-F5344CB8AC3E}">
        <p14:creationId xmlns:p14="http://schemas.microsoft.com/office/powerpoint/2010/main" val="111082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9893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p:titleStyle>
    <p:bodyStyle>
      <a:lvl1pPr marL="514350" indent="-514350" algn="l" defTabSz="914400" rtl="0" eaLnBrk="1" latinLnBrk="0" hangingPunct="1">
        <a:lnSpc>
          <a:spcPct val="90000"/>
        </a:lnSpc>
        <a:spcBef>
          <a:spcPts val="1000"/>
        </a:spcBef>
        <a:buFont typeface="+mj-lt"/>
        <a:buAutoNum type="alphaLcParen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LcParen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LcParen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LcParen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LcParen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8286906-660B-3EB4-2B98-5C4D5BE9D1DD}"/>
              </a:ext>
            </a:extLst>
          </p:cNvPr>
          <p:cNvSpPr/>
          <p:nvPr/>
        </p:nvSpPr>
        <p:spPr>
          <a:xfrm>
            <a:off x="0" y="2016369"/>
            <a:ext cx="12192000" cy="3657599"/>
          </a:xfrm>
          <a:prstGeom prst="rect">
            <a:avLst/>
          </a:prstGeom>
          <a:solidFill>
            <a:srgbClr val="C4E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119"/>
          </a:p>
        </p:txBody>
      </p:sp>
      <p:pic>
        <p:nvPicPr>
          <p:cNvPr id="14" name="Afbeelding 13" descr="Afbeelding met kat, binnen, neerleggen, wit">
            <a:extLst>
              <a:ext uri="{FF2B5EF4-FFF2-40B4-BE49-F238E27FC236}">
                <a16:creationId xmlns:a16="http://schemas.microsoft.com/office/drawing/2014/main" id="{FFB3E58E-3F41-5E3F-095A-4F6072DEBD6D}"/>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0" name="Rechthoek 9">
            <a:extLst>
              <a:ext uri="{FF2B5EF4-FFF2-40B4-BE49-F238E27FC236}">
                <a16:creationId xmlns:a16="http://schemas.microsoft.com/office/drawing/2014/main" id="{42CC259C-D7CC-CE83-1871-BE25E25FFF7F}"/>
              </a:ext>
            </a:extLst>
          </p:cNvPr>
          <p:cNvSpPr/>
          <p:nvPr/>
        </p:nvSpPr>
        <p:spPr>
          <a:xfrm>
            <a:off x="0" y="-11724"/>
            <a:ext cx="12192000" cy="20280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B524A9BD-8278-1264-4F90-B96F0CDADDEE}"/>
              </a:ext>
            </a:extLst>
          </p:cNvPr>
          <p:cNvSpPr/>
          <p:nvPr/>
        </p:nvSpPr>
        <p:spPr>
          <a:xfrm>
            <a:off x="-46072" y="5673968"/>
            <a:ext cx="12238072" cy="11840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7BDB561-A597-037A-488F-B2CAF00E8E6E}"/>
              </a:ext>
            </a:extLst>
          </p:cNvPr>
          <p:cNvSpPr>
            <a:spLocks noGrp="1"/>
          </p:cNvSpPr>
          <p:nvPr>
            <p:ph type="ctrTitle"/>
          </p:nvPr>
        </p:nvSpPr>
        <p:spPr>
          <a:xfrm>
            <a:off x="300346" y="244346"/>
            <a:ext cx="11613231" cy="2358177"/>
          </a:xfrm>
          <a:effectLst>
            <a:outerShdw blurRad="50800" dist="38100" dir="2700000" algn="tl" rotWithShape="0">
              <a:schemeClr val="bg1">
                <a:alpha val="40000"/>
              </a:schemeClr>
            </a:outerShdw>
          </a:effectLst>
        </p:spPr>
        <p:txBody>
          <a:bodyPr anchor="t" anchorCtr="0">
            <a:noAutofit/>
          </a:bodyPr>
          <a:lstStyle/>
          <a:p>
            <a:pPr algn="l"/>
            <a:r>
              <a:rPr lang="nl-NL" sz="6400" b="1" dirty="0">
                <a:latin typeface="Montserrat" pitchFamily="2" charset="77"/>
                <a:ea typeface="Open Sans Light" panose="020B0306030504020204" pitchFamily="34" charset="0"/>
                <a:cs typeface="Open Sans Light" panose="020B0306030504020204" pitchFamily="34" charset="0"/>
              </a:rPr>
              <a:t>Pubquiz energie besparen</a:t>
            </a:r>
            <a:br>
              <a:rPr lang="nl-NL" dirty="0">
                <a:latin typeface="Open Sans Light" panose="020B0306030504020204" pitchFamily="34" charset="0"/>
                <a:ea typeface="Open Sans Light" panose="020B0306030504020204" pitchFamily="34" charset="0"/>
                <a:cs typeface="Open Sans Light" panose="020B0306030504020204" pitchFamily="34" charset="0"/>
              </a:rPr>
            </a:br>
            <a:r>
              <a:rPr lang="nl-NL" sz="4577" b="0" dirty="0">
                <a:ea typeface="Open Sans Light" panose="020B0306030504020204" pitchFamily="34" charset="0"/>
                <a:cs typeface="Open Sans Light" panose="020B0306030504020204" pitchFamily="34" charset="0"/>
              </a:rPr>
              <a:t>Wat weet jij over energie besparen?</a:t>
            </a:r>
            <a:br>
              <a:rPr lang="nl-NL" sz="4577" b="0" dirty="0">
                <a:ea typeface="Open Sans Light" panose="020B0306030504020204" pitchFamily="34" charset="0"/>
                <a:cs typeface="Open Sans Light" panose="020B0306030504020204" pitchFamily="34" charset="0"/>
              </a:rPr>
            </a:br>
            <a:br>
              <a:rPr lang="nl-NL" sz="4577" b="0" dirty="0">
                <a:ea typeface="Open Sans Light" panose="020B0306030504020204" pitchFamily="34" charset="0"/>
                <a:cs typeface="Open Sans Light" panose="020B0306030504020204" pitchFamily="34" charset="0"/>
              </a:rPr>
            </a:br>
            <a:endParaRPr lang="nl-NL" sz="2975" b="0" dirty="0">
              <a:ea typeface="Open Sans Light" panose="020B0306030504020204" pitchFamily="34" charset="0"/>
              <a:cs typeface="Open Sans Light" panose="020B0306030504020204" pitchFamily="34" charset="0"/>
            </a:endParaRPr>
          </a:p>
        </p:txBody>
      </p:sp>
      <p:sp>
        <p:nvSpPr>
          <p:cNvPr id="5" name="Tekstvak 4">
            <a:extLst>
              <a:ext uri="{FF2B5EF4-FFF2-40B4-BE49-F238E27FC236}">
                <a16:creationId xmlns:a16="http://schemas.microsoft.com/office/drawing/2014/main" id="{2F3DFC61-11CD-030E-3238-FC11DC803848}"/>
              </a:ext>
            </a:extLst>
          </p:cNvPr>
          <p:cNvSpPr txBox="1"/>
          <p:nvPr/>
        </p:nvSpPr>
        <p:spPr>
          <a:xfrm>
            <a:off x="6302563" y="3816718"/>
            <a:ext cx="4681962" cy="578428"/>
          </a:xfrm>
          <a:prstGeom prst="rect">
            <a:avLst/>
          </a:prstGeom>
          <a:noFill/>
        </p:spPr>
        <p:txBody>
          <a:bodyPr wrap="square" rtlCol="0">
            <a:spAutoFit/>
          </a:bodyPr>
          <a:lstStyle/>
          <a:p>
            <a:pPr>
              <a:lnSpc>
                <a:spcPts val="4000"/>
              </a:lnSpc>
            </a:pPr>
            <a:r>
              <a:rPr lang="nl-NL" sz="3200" b="1" dirty="0">
                <a:solidFill>
                  <a:schemeClr val="bg1"/>
                </a:solidFill>
                <a:latin typeface="Montserrat" pitchFamily="2" charset="77"/>
                <a:ea typeface="Open Sans Light" panose="020B0306030504020204" pitchFamily="34" charset="0"/>
                <a:cs typeface="Open Sans Light" panose="020B0306030504020204" pitchFamily="34" charset="0"/>
              </a:rPr>
              <a:t>Maak kans op …</a:t>
            </a:r>
            <a:endParaRPr lang="nl-NL" sz="3200" b="1" dirty="0">
              <a:solidFill>
                <a:schemeClr val="bg1"/>
              </a:solidFill>
              <a:latin typeface="Montserrat" pitchFamily="2" charset="77"/>
            </a:endParaRPr>
          </a:p>
        </p:txBody>
      </p:sp>
      <p:grpSp>
        <p:nvGrpSpPr>
          <p:cNvPr id="11" name="Groep 10">
            <a:extLst>
              <a:ext uri="{FF2B5EF4-FFF2-40B4-BE49-F238E27FC236}">
                <a16:creationId xmlns:a16="http://schemas.microsoft.com/office/drawing/2014/main" id="{2FDD8B71-EE21-8B8F-743F-F5C796EFBEC0}"/>
              </a:ext>
            </a:extLst>
          </p:cNvPr>
          <p:cNvGrpSpPr/>
          <p:nvPr/>
        </p:nvGrpSpPr>
        <p:grpSpPr>
          <a:xfrm>
            <a:off x="10397946" y="-2422167"/>
            <a:ext cx="2767260" cy="1200329"/>
            <a:chOff x="350778" y="5377958"/>
            <a:chExt cx="2366205" cy="1026367"/>
          </a:xfrm>
        </p:grpSpPr>
        <p:pic>
          <p:nvPicPr>
            <p:cNvPr id="13" name="Afbeelding 7">
              <a:extLst>
                <a:ext uri="{FF2B5EF4-FFF2-40B4-BE49-F238E27FC236}">
                  <a16:creationId xmlns:a16="http://schemas.microsoft.com/office/drawing/2014/main" id="{6355F9A1-6B5F-2DC5-47A7-C94B5852203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0778" y="5377958"/>
              <a:ext cx="2363230" cy="546545"/>
            </a:xfrm>
            <a:prstGeom prst="rect">
              <a:avLst/>
            </a:prstGeom>
            <a:noFill/>
          </p:spPr>
        </p:pic>
        <p:pic>
          <p:nvPicPr>
            <p:cNvPr id="15" name="Afbeelding 14">
              <a:extLst>
                <a:ext uri="{FF2B5EF4-FFF2-40B4-BE49-F238E27FC236}">
                  <a16:creationId xmlns:a16="http://schemas.microsoft.com/office/drawing/2014/main" id="{61245D05-CC09-F14C-BEC0-C96158F417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37513" y="5624855"/>
              <a:ext cx="779470" cy="779470"/>
            </a:xfrm>
            <a:prstGeom prst="rect">
              <a:avLst/>
            </a:prstGeom>
          </p:spPr>
        </p:pic>
        <p:pic>
          <p:nvPicPr>
            <p:cNvPr id="16" name="Afbeelding 15" descr="Afbeelding met tekst, teken, stoppen&#10;&#10;Automatisch gegenereerde beschrijving">
              <a:extLst>
                <a:ext uri="{FF2B5EF4-FFF2-40B4-BE49-F238E27FC236}">
                  <a16:creationId xmlns:a16="http://schemas.microsoft.com/office/drawing/2014/main" id="{46E9A5F8-A9B2-2CAD-372F-D15E0D56D4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6822" y="5624855"/>
              <a:ext cx="779470" cy="762825"/>
            </a:xfrm>
            <a:prstGeom prst="rect">
              <a:avLst/>
            </a:prstGeom>
          </p:spPr>
        </p:pic>
      </p:grpSp>
      <p:pic>
        <p:nvPicPr>
          <p:cNvPr id="9" name="Afbeelding 8" descr="Afbeelding met cirkel, Graphics, logo, Lettertype&#10;&#10;Automatisch gegenereerde beschrijving">
            <a:extLst>
              <a:ext uri="{FF2B5EF4-FFF2-40B4-BE49-F238E27FC236}">
                <a16:creationId xmlns:a16="http://schemas.microsoft.com/office/drawing/2014/main" id="{09958382-65D0-BD3F-DFAF-D4BBB37F97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95922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9715827" cy="1314498"/>
          </a:xfrm>
        </p:spPr>
        <p:txBody>
          <a:bodyPr/>
          <a:lstStyle/>
          <a:p>
            <a:pPr>
              <a:lnSpc>
                <a:spcPts val="4200"/>
              </a:lnSpc>
            </a:pPr>
            <a:r>
              <a:rPr lang="nl-NL" sz="3600" b="0" dirty="0"/>
              <a:t>Hoeveel van het </a:t>
            </a:r>
            <a:r>
              <a:rPr lang="nl-NL" sz="3600" dirty="0">
                <a:solidFill>
                  <a:srgbClr val="FF3322"/>
                </a:solidFill>
              </a:rPr>
              <a:t>gas</a:t>
            </a:r>
            <a:r>
              <a:rPr lang="nl-NL" sz="3600" b="0" dirty="0"/>
              <a:t> gaat op aan </a:t>
            </a:r>
            <a:r>
              <a:rPr lang="nl-NL" sz="3600" dirty="0"/>
              <a:t>warm water</a:t>
            </a:r>
            <a:r>
              <a:rPr lang="nl-NL" sz="3600" b="0" dirty="0"/>
              <a:t>/</a:t>
            </a:r>
            <a:r>
              <a:rPr lang="nl-NL" sz="3600" dirty="0"/>
              <a:t>verwarming/koken</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4</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50/30/20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29/68/3</a:t>
            </a:r>
          </a:p>
          <a:p>
            <a:pPr marL="190350" indent="-766350">
              <a:lnSpc>
                <a:spcPts val="3600"/>
              </a:lnSpc>
              <a:spcBef>
                <a:spcPts val="0"/>
              </a:spcBef>
              <a:buSzPct val="100000"/>
            </a:pPr>
            <a:r>
              <a:rPr lang="nl-NL" sz="2600" dirty="0">
                <a:solidFill>
                  <a:schemeClr val="bg1">
                    <a:lumMod val="50000"/>
                  </a:schemeClr>
                </a:solidFill>
                <a:latin typeface="Montserrat" pitchFamily="2" charset="77"/>
              </a:rPr>
              <a:t>10/80/10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41/39/20</a:t>
            </a:r>
          </a:p>
        </p:txBody>
      </p:sp>
      <p:pic>
        <p:nvPicPr>
          <p:cNvPr id="4" name="Afbeelding 3">
            <a:extLst>
              <a:ext uri="{FF2B5EF4-FFF2-40B4-BE49-F238E27FC236}">
                <a16:creationId xmlns:a16="http://schemas.microsoft.com/office/drawing/2014/main" id="{404E629B-9CCC-A68A-A580-36FC9BE5804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pic>
        <p:nvPicPr>
          <p:cNvPr id="5" name="Afbeelding 4" descr="Afbeelding met cirkel, Graphics, logo, Lettertype&#10;&#10;Automatisch gegenereerde beschrijving">
            <a:extLst>
              <a:ext uri="{FF2B5EF4-FFF2-40B4-BE49-F238E27FC236}">
                <a16:creationId xmlns:a16="http://schemas.microsoft.com/office/drawing/2014/main" id="{C1E43849-292D-E199-69DE-9D1D0AF21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05997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4</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b="1" dirty="0">
                <a:solidFill>
                  <a:schemeClr val="tx1"/>
                </a:solidFill>
                <a:latin typeface="Montserrat" pitchFamily="2" charset="77"/>
              </a:rPr>
              <a:t>29 procent</a:t>
            </a:r>
            <a:r>
              <a:rPr lang="nl-NL" sz="2600" dirty="0">
                <a:solidFill>
                  <a:schemeClr val="tx1"/>
                </a:solidFill>
                <a:latin typeface="Montserrat" pitchFamily="2" charset="77"/>
              </a:rPr>
              <a:t> </a:t>
            </a:r>
            <a:r>
              <a:rPr lang="nl-NL" sz="2600" b="1" dirty="0">
                <a:solidFill>
                  <a:schemeClr val="tx1"/>
                </a:solidFill>
                <a:latin typeface="Montserrat" pitchFamily="2" charset="77"/>
              </a:rPr>
              <a:t>van het totale gasverbruik</a:t>
            </a:r>
            <a:r>
              <a:rPr lang="nl-NL" sz="2600" dirty="0">
                <a:solidFill>
                  <a:schemeClr val="tx1"/>
                </a:solidFill>
                <a:latin typeface="Montserrat" pitchFamily="2" charset="77"/>
              </a:rPr>
              <a:t> is </a:t>
            </a:r>
            <a:r>
              <a:rPr lang="nl-NL" sz="2600" b="1" dirty="0">
                <a:solidFill>
                  <a:schemeClr val="tx1"/>
                </a:solidFill>
                <a:latin typeface="Montserrat" pitchFamily="2" charset="77"/>
              </a:rPr>
              <a:t>voor warm water,</a:t>
            </a:r>
            <a:r>
              <a:rPr lang="nl-NL" sz="2600" dirty="0">
                <a:solidFill>
                  <a:schemeClr val="tx1"/>
                </a:solidFill>
                <a:latin typeface="Montserrat" pitchFamily="2" charset="77"/>
              </a:rPr>
              <a:t> voor keuken &amp; badkamer.</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Koken kost maar een klein beetje gas.</a:t>
            </a:r>
          </a:p>
        </p:txBody>
      </p:sp>
      <p:sp>
        <p:nvSpPr>
          <p:cNvPr id="4" name="Titel 1">
            <a:extLst>
              <a:ext uri="{FF2B5EF4-FFF2-40B4-BE49-F238E27FC236}">
                <a16:creationId xmlns:a16="http://schemas.microsoft.com/office/drawing/2014/main" id="{AEA42438-E488-E94C-B99B-4576977A7F34}"/>
              </a:ext>
            </a:extLst>
          </p:cNvPr>
          <p:cNvSpPr txBox="1">
            <a:spLocks/>
          </p:cNvSpPr>
          <p:nvPr/>
        </p:nvSpPr>
        <p:spPr>
          <a:xfrm>
            <a:off x="1460172" y="173078"/>
            <a:ext cx="10029463" cy="131449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t>Hoeveel van het </a:t>
            </a:r>
            <a:r>
              <a:rPr lang="nl-NL" sz="3600" dirty="0">
                <a:solidFill>
                  <a:srgbClr val="FF3322"/>
                </a:solidFill>
              </a:rPr>
              <a:t>gas</a:t>
            </a:r>
            <a:r>
              <a:rPr lang="nl-NL" sz="3600" b="0" dirty="0"/>
              <a:t> gaat op aan </a:t>
            </a:r>
            <a:r>
              <a:rPr lang="nl-NL" sz="3600" dirty="0"/>
              <a:t>warm water</a:t>
            </a:r>
            <a:r>
              <a:rPr lang="nl-NL" sz="3600" b="0" dirty="0"/>
              <a:t>/</a:t>
            </a:r>
            <a:r>
              <a:rPr lang="nl-NL" sz="3600" dirty="0"/>
              <a:t>verwarming/koken</a:t>
            </a:r>
            <a:r>
              <a:rPr lang="nl-NL" sz="3600" b="0" dirty="0"/>
              <a:t>?</a:t>
            </a:r>
            <a:endParaRPr lang="nl-NL" sz="3600" dirty="0"/>
          </a:p>
        </p:txBody>
      </p:sp>
      <p:sp>
        <p:nvSpPr>
          <p:cNvPr id="5" name="Tijdelijke aanduiding voor inhoud 2">
            <a:extLst>
              <a:ext uri="{FF2B5EF4-FFF2-40B4-BE49-F238E27FC236}">
                <a16:creationId xmlns:a16="http://schemas.microsoft.com/office/drawing/2014/main" id="{C869048A-8965-8018-BB69-C5CE0EEB986A}"/>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50/30/20</a:t>
            </a:r>
          </a:p>
          <a:p>
            <a:pPr marL="190350" indent="-766350">
              <a:lnSpc>
                <a:spcPts val="3600"/>
              </a:lnSpc>
              <a:spcBef>
                <a:spcPts val="0"/>
              </a:spcBef>
              <a:buSzPct val="100000"/>
            </a:pPr>
            <a:r>
              <a:rPr lang="nl-NL" sz="2600" dirty="0">
                <a:solidFill>
                  <a:srgbClr val="FF0000"/>
                </a:solidFill>
                <a:latin typeface="Montserrat" pitchFamily="2" charset="77"/>
              </a:rPr>
              <a:t>29/68/3</a:t>
            </a:r>
          </a:p>
          <a:p>
            <a:pPr marL="190350" indent="-766350">
              <a:lnSpc>
                <a:spcPts val="3600"/>
              </a:lnSpc>
              <a:spcBef>
                <a:spcPts val="0"/>
              </a:spcBef>
              <a:buSzPct val="100000"/>
            </a:pPr>
            <a:r>
              <a:rPr lang="nl-NL" sz="2600" dirty="0">
                <a:solidFill>
                  <a:schemeClr val="bg1">
                    <a:lumMod val="75000"/>
                  </a:schemeClr>
                </a:solidFill>
                <a:latin typeface="Montserrat" pitchFamily="2" charset="77"/>
              </a:rPr>
              <a:t>10/80/10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41/39/20</a:t>
            </a:r>
          </a:p>
        </p:txBody>
      </p:sp>
      <p:pic>
        <p:nvPicPr>
          <p:cNvPr id="3" name="Afbeelding 2" descr="Afbeelding met cirkel, Graphics, logo, Lettertype&#10;&#10;Automatisch gegenereerde beschrijving">
            <a:extLst>
              <a:ext uri="{FF2B5EF4-FFF2-40B4-BE49-F238E27FC236}">
                <a16:creationId xmlns:a16="http://schemas.microsoft.com/office/drawing/2014/main" id="{16894A8D-EF88-8D5C-6A88-DD3CC3A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30037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9690428" cy="1351738"/>
          </a:xfrm>
        </p:spPr>
        <p:txBody>
          <a:bodyPr/>
          <a:lstStyle/>
          <a:p>
            <a:pPr>
              <a:lnSpc>
                <a:spcPts val="4200"/>
              </a:lnSpc>
            </a:pPr>
            <a:r>
              <a:rPr lang="nl-NL" sz="3600" b="0" dirty="0"/>
              <a:t>Welke twee dingen kun je</a:t>
            </a:r>
            <a:r>
              <a:rPr lang="nl-NL" sz="3600" b="0" dirty="0">
                <a:solidFill>
                  <a:srgbClr val="FF3322"/>
                </a:solidFill>
              </a:rPr>
              <a:t> </a:t>
            </a:r>
            <a:r>
              <a:rPr lang="nl-NL" sz="3600" dirty="0">
                <a:solidFill>
                  <a:srgbClr val="FF3322"/>
                </a:solidFill>
              </a:rPr>
              <a:t>direct </a:t>
            </a:r>
            <a:r>
              <a:rPr lang="nl-NL" sz="3600" b="0" dirty="0">
                <a:solidFill>
                  <a:schemeClr val="tx1">
                    <a:lumMod val="95000"/>
                    <a:lumOff val="5000"/>
                  </a:schemeClr>
                </a:solidFill>
              </a:rPr>
              <a:t>doen</a:t>
            </a:r>
            <a:r>
              <a:rPr lang="nl-NL" sz="3600" b="0" dirty="0"/>
              <a:t> om zoveel mogelijk </a:t>
            </a:r>
            <a:r>
              <a:rPr lang="nl-NL" sz="3600" dirty="0"/>
              <a:t>gas te besparen</a:t>
            </a:r>
            <a:r>
              <a:rPr lang="nl-NL" sz="3600" b="0" dirty="0"/>
              <a:t>?</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5</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985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Verwarming 1°C lager zetten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Alleen de ruimte verwarmen waar je bent</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Radiatorventilator plaatsen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Radiatorfolie plakken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8" name="Afbeelding 17">
            <a:extLst>
              <a:ext uri="{FF2B5EF4-FFF2-40B4-BE49-F238E27FC236}">
                <a16:creationId xmlns:a16="http://schemas.microsoft.com/office/drawing/2014/main" id="{8450A311-BA48-7CE4-74D4-789854E393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4812775"/>
            <a:ext cx="6096000" cy="4348473"/>
          </a:xfrm>
          <a:prstGeom prst="rect">
            <a:avLst/>
          </a:prstGeom>
        </p:spPr>
      </p:pic>
      <p:pic>
        <p:nvPicPr>
          <p:cNvPr id="22" name="Afbeelding 21">
            <a:extLst>
              <a:ext uri="{FF2B5EF4-FFF2-40B4-BE49-F238E27FC236}">
                <a16:creationId xmlns:a16="http://schemas.microsoft.com/office/drawing/2014/main" id="{4E072283-F2EE-7D9F-F4F4-6A5D1AC5A5B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AAD26E8A-4972-1BDA-22B1-F80206087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8268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5</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8" y="1762490"/>
            <a:ext cx="5559282"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Alle acties helpen, maar je kunt direct beginnen met</a:t>
            </a:r>
            <a:r>
              <a:rPr lang="nl-NL" sz="2600" b="1" dirty="0">
                <a:solidFill>
                  <a:schemeClr val="tx1"/>
                </a:solidFill>
                <a:latin typeface="Montserrat" pitchFamily="2" charset="77"/>
              </a:rPr>
              <a:t> de verwarming een graadje lager te zetten</a:t>
            </a:r>
            <a:r>
              <a:rPr lang="nl-NL" sz="2600" dirty="0">
                <a:solidFill>
                  <a:schemeClr val="tx1"/>
                </a:solidFill>
                <a:latin typeface="Montserrat" pitchFamily="2" charset="77"/>
              </a:rPr>
              <a:t>.</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b="1" dirty="0">
                <a:solidFill>
                  <a:schemeClr val="tx1"/>
                </a:solidFill>
                <a:latin typeface="Montserrat" pitchFamily="2" charset="77"/>
              </a:rPr>
              <a:t>Alleen de ruimte verwarmen waar je bent</a:t>
            </a:r>
            <a:r>
              <a:rPr lang="nl-NL" sz="2600" dirty="0">
                <a:solidFill>
                  <a:schemeClr val="tx1"/>
                </a:solidFill>
                <a:latin typeface="Montserrat" pitchFamily="2" charset="77"/>
              </a:rPr>
              <a:t>, bespaart ook veel gas.</a:t>
            </a:r>
          </a:p>
        </p:txBody>
      </p:sp>
      <p:sp>
        <p:nvSpPr>
          <p:cNvPr id="3" name="Tijdelijke aanduiding voor inhoud 2">
            <a:extLst>
              <a:ext uri="{FF2B5EF4-FFF2-40B4-BE49-F238E27FC236}">
                <a16:creationId xmlns:a16="http://schemas.microsoft.com/office/drawing/2014/main" id="{9631C507-6053-F6A8-BF54-80518C0B9774}"/>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Verwarming 1°C lager zetten</a:t>
            </a:r>
          </a:p>
          <a:p>
            <a:pPr marL="766800" indent="-766350">
              <a:lnSpc>
                <a:spcPts val="3200"/>
              </a:lnSpc>
              <a:spcBef>
                <a:spcPts val="0"/>
              </a:spcBef>
              <a:spcAft>
                <a:spcPts val="600"/>
              </a:spcAft>
              <a:buSzPct val="100000"/>
            </a:pPr>
            <a:r>
              <a:rPr lang="nl-NL" sz="2600" dirty="0">
                <a:solidFill>
                  <a:srgbClr val="FF0000"/>
                </a:solidFill>
                <a:latin typeface="Montserrat" pitchFamily="2" charset="77"/>
              </a:rPr>
              <a:t>Alleen de ruimte verwarmen waar je bent</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Radiatorventilator plaatsen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Radiatorfolie plakken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7C7EC1A1-C3C7-07BA-CB8F-9E2F5575EDBA}"/>
              </a:ext>
            </a:extLst>
          </p:cNvPr>
          <p:cNvSpPr txBox="1">
            <a:spLocks/>
          </p:cNvSpPr>
          <p:nvPr/>
        </p:nvSpPr>
        <p:spPr>
          <a:xfrm>
            <a:off x="1460172" y="173078"/>
            <a:ext cx="9538028"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t>Welke twee dingen kun je</a:t>
            </a:r>
            <a:r>
              <a:rPr lang="nl-NL" sz="3600" b="0" dirty="0">
                <a:solidFill>
                  <a:srgbClr val="FF3322"/>
                </a:solidFill>
              </a:rPr>
              <a:t> </a:t>
            </a:r>
            <a:r>
              <a:rPr lang="nl-NL" sz="3600" dirty="0">
                <a:solidFill>
                  <a:srgbClr val="FF3322"/>
                </a:solidFill>
              </a:rPr>
              <a:t>direct </a:t>
            </a:r>
            <a:r>
              <a:rPr lang="nl-NL" sz="3600" b="0" dirty="0">
                <a:solidFill>
                  <a:schemeClr val="tx1">
                    <a:lumMod val="95000"/>
                    <a:lumOff val="5000"/>
                  </a:schemeClr>
                </a:solidFill>
              </a:rPr>
              <a:t>doen</a:t>
            </a:r>
            <a:r>
              <a:rPr lang="nl-NL" sz="3600" b="0" dirty="0"/>
              <a:t> om zoveel mogelijk </a:t>
            </a:r>
            <a:r>
              <a:rPr lang="nl-NL" sz="3600" dirty="0"/>
              <a:t>gas te besparen</a:t>
            </a:r>
            <a:r>
              <a:rPr lang="nl-NL" sz="3600" b="0" dirty="0"/>
              <a:t>?</a:t>
            </a:r>
          </a:p>
        </p:txBody>
      </p:sp>
      <p:pic>
        <p:nvPicPr>
          <p:cNvPr id="4" name="Afbeelding 3" descr="Afbeelding met cirkel, Graphics, logo, Lettertype&#10;&#10;Automatisch gegenereerde beschrijving">
            <a:extLst>
              <a:ext uri="{FF2B5EF4-FFF2-40B4-BE49-F238E27FC236}">
                <a16:creationId xmlns:a16="http://schemas.microsoft.com/office/drawing/2014/main" id="{FB64F77D-9BF1-730B-E594-F71509B93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0657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51738"/>
          </a:xfrm>
        </p:spPr>
        <p:txBody>
          <a:bodyPr/>
          <a:lstStyle/>
          <a:p>
            <a:pPr>
              <a:lnSpc>
                <a:spcPts val="4200"/>
              </a:lnSpc>
            </a:pPr>
            <a:r>
              <a:rPr lang="nl-NL" sz="3600" b="0" dirty="0"/>
              <a:t>Wat bespaar je per</a:t>
            </a:r>
            <a:r>
              <a:rPr lang="nl-NL" sz="3600" dirty="0"/>
              <a:t> </a:t>
            </a:r>
            <a:r>
              <a:rPr lang="nl-NL" sz="3600" dirty="0">
                <a:solidFill>
                  <a:srgbClr val="FF3322"/>
                </a:solidFill>
              </a:rPr>
              <a:t>jaar</a:t>
            </a:r>
            <a:r>
              <a:rPr lang="nl-NL" sz="3600" b="0" dirty="0"/>
              <a:t> met de thermostaat </a:t>
            </a:r>
            <a:r>
              <a:rPr lang="nl-NL" sz="3600" dirty="0"/>
              <a:t>1°C lager </a:t>
            </a:r>
            <a:r>
              <a:rPr lang="nl-NL" sz="3600" b="0" dirty="0"/>
              <a:t>zetten? </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6</a:t>
            </a:r>
          </a:p>
        </p:txBody>
      </p:sp>
      <p:pic>
        <p:nvPicPr>
          <p:cNvPr id="5" name="Afbeelding 4">
            <a:extLst>
              <a:ext uri="{FF2B5EF4-FFF2-40B4-BE49-F238E27FC236}">
                <a16:creationId xmlns:a16="http://schemas.microsoft.com/office/drawing/2014/main" id="{033D2429-5202-4CA2-B097-05C1004E9F4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€ 50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€ 100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€ 150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€ 200</a:t>
            </a:r>
          </a:p>
        </p:txBody>
      </p:sp>
      <p:pic>
        <p:nvPicPr>
          <p:cNvPr id="4" name="Afbeelding 3" descr="Afbeelding met cirkel, Graphics, logo, Lettertype&#10;&#10;Automatisch gegenereerde beschrijving">
            <a:extLst>
              <a:ext uri="{FF2B5EF4-FFF2-40B4-BE49-F238E27FC236}">
                <a16:creationId xmlns:a16="http://schemas.microsoft.com/office/drawing/2014/main" id="{6C752A36-C009-3C79-D08C-EF5912C2E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0715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6</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Dat </a:t>
            </a:r>
            <a:r>
              <a:rPr lang="nl-NL" sz="2600" b="1" dirty="0">
                <a:solidFill>
                  <a:schemeClr val="tx1"/>
                </a:solidFill>
                <a:latin typeface="Montserrat" pitchFamily="2" charset="77"/>
              </a:rPr>
              <a:t>bespaart</a:t>
            </a:r>
            <a:r>
              <a:rPr lang="nl-NL" sz="2600" dirty="0">
                <a:solidFill>
                  <a:schemeClr val="tx1"/>
                </a:solidFill>
                <a:latin typeface="Montserrat" pitchFamily="2" charset="77"/>
              </a:rPr>
              <a:t> ongeveer </a:t>
            </a:r>
            <a:r>
              <a:rPr lang="nl-NL" sz="2600" b="1" dirty="0">
                <a:solidFill>
                  <a:schemeClr val="tx1"/>
                </a:solidFill>
                <a:latin typeface="Montserrat" pitchFamily="2" charset="77"/>
              </a:rPr>
              <a:t>€ 100</a:t>
            </a:r>
            <a:r>
              <a:rPr lang="nl-NL" sz="2600" dirty="0">
                <a:solidFill>
                  <a:schemeClr val="tx1"/>
                </a:solidFill>
                <a:latin typeface="Montserrat" pitchFamily="2" charset="77"/>
              </a:rPr>
              <a:t>.</a:t>
            </a:r>
          </a:p>
          <a:p>
            <a:pPr marL="0" indent="0" hangingPunct="0">
              <a:lnSpc>
                <a:spcPts val="3600"/>
              </a:lnSpc>
              <a:spcBef>
                <a:spcPts val="0"/>
              </a:spcBef>
              <a:buFont typeface="+mj-lt"/>
              <a:buNone/>
            </a:pPr>
            <a:r>
              <a:rPr lang="nl-NL" sz="2600" dirty="0">
                <a:solidFill>
                  <a:schemeClr val="tx1"/>
                </a:solidFill>
                <a:latin typeface="Montserrat" pitchFamily="2" charset="77"/>
              </a:rPr>
              <a:t>Zet de thermostaat niet hoger dan </a:t>
            </a:r>
            <a:r>
              <a:rPr lang="nl-NL" sz="2600" b="1" dirty="0">
                <a:solidFill>
                  <a:schemeClr val="tx1"/>
                </a:solidFill>
                <a:latin typeface="Montserrat" pitchFamily="2" charset="77"/>
              </a:rPr>
              <a:t>19°C</a:t>
            </a:r>
            <a:r>
              <a:rPr lang="nl-NL" sz="2600" dirty="0">
                <a:solidFill>
                  <a:schemeClr val="tx1"/>
                </a:solidFill>
                <a:latin typeface="Montserrat" pitchFamily="2" charset="77"/>
              </a:rPr>
              <a:t>. Deed je dat al? Kijk dan of je nog een graadje lager kan.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75% van de huishoudens zet de thermostaat overdag al op 19°C </a:t>
            </a:r>
            <a:br>
              <a:rPr lang="nl-NL" sz="2600" dirty="0">
                <a:solidFill>
                  <a:schemeClr val="tx1"/>
                </a:solidFill>
                <a:latin typeface="Montserrat" pitchFamily="2" charset="77"/>
              </a:rPr>
            </a:br>
            <a:r>
              <a:rPr lang="nl-NL" sz="2600" dirty="0">
                <a:solidFill>
                  <a:schemeClr val="tx1"/>
                </a:solidFill>
                <a:latin typeface="Montserrat" pitchFamily="2" charset="77"/>
              </a:rPr>
              <a:t>of lager!</a:t>
            </a:r>
          </a:p>
        </p:txBody>
      </p:sp>
      <p:sp>
        <p:nvSpPr>
          <p:cNvPr id="4" name="Titel 1">
            <a:extLst>
              <a:ext uri="{FF2B5EF4-FFF2-40B4-BE49-F238E27FC236}">
                <a16:creationId xmlns:a16="http://schemas.microsoft.com/office/drawing/2014/main" id="{B1EE1896-5A36-A111-0E58-2484C990228A}"/>
              </a:ext>
            </a:extLst>
          </p:cNvPr>
          <p:cNvSpPr>
            <a:spLocks noGrp="1"/>
          </p:cNvSpPr>
          <p:nvPr>
            <p:ph type="title"/>
          </p:nvPr>
        </p:nvSpPr>
        <p:spPr>
          <a:xfrm>
            <a:off x="1460172" y="173078"/>
            <a:ext cx="10029463" cy="1351738"/>
          </a:xfrm>
        </p:spPr>
        <p:txBody>
          <a:bodyPr/>
          <a:lstStyle/>
          <a:p>
            <a:pPr>
              <a:lnSpc>
                <a:spcPts val="4200"/>
              </a:lnSpc>
            </a:pPr>
            <a:r>
              <a:rPr lang="nl-NL" sz="3600" b="0" dirty="0"/>
              <a:t>Wat bespaar je per</a:t>
            </a:r>
            <a:r>
              <a:rPr lang="nl-NL" sz="3600" dirty="0"/>
              <a:t> </a:t>
            </a:r>
            <a:r>
              <a:rPr lang="nl-NL" sz="3600" dirty="0">
                <a:solidFill>
                  <a:srgbClr val="FF3322"/>
                </a:solidFill>
              </a:rPr>
              <a:t>jaar</a:t>
            </a:r>
            <a:r>
              <a:rPr lang="nl-NL" sz="3600" b="0" dirty="0"/>
              <a:t> met de thermostaat </a:t>
            </a:r>
            <a:r>
              <a:rPr lang="nl-NL" sz="3600" dirty="0"/>
              <a:t>1°C lager </a:t>
            </a:r>
            <a:r>
              <a:rPr lang="nl-NL" sz="3600" b="0" dirty="0"/>
              <a:t>zetten? </a:t>
            </a:r>
          </a:p>
        </p:txBody>
      </p:sp>
      <p:sp>
        <p:nvSpPr>
          <p:cNvPr id="5" name="Tijdelijke aanduiding voor inhoud 2">
            <a:extLst>
              <a:ext uri="{FF2B5EF4-FFF2-40B4-BE49-F238E27FC236}">
                <a16:creationId xmlns:a16="http://schemas.microsoft.com/office/drawing/2014/main" id="{D341AFCD-55E4-0A33-5BB5-65A90DF18173}"/>
              </a:ext>
            </a:extLst>
          </p:cNvPr>
          <p:cNvSpPr txBox="1">
            <a:spLocks/>
          </p:cNvSpPr>
          <p:nvPr/>
        </p:nvSpPr>
        <p:spPr>
          <a:xfrm>
            <a:off x="646106" y="1762490"/>
            <a:ext cx="4166040"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€ 50 </a:t>
            </a:r>
          </a:p>
          <a:p>
            <a:pPr marL="190350" indent="-766350">
              <a:lnSpc>
                <a:spcPts val="3600"/>
              </a:lnSpc>
              <a:spcBef>
                <a:spcPts val="0"/>
              </a:spcBef>
              <a:buSzPct val="100000"/>
            </a:pPr>
            <a:r>
              <a:rPr lang="nl-NL" sz="2600" dirty="0">
                <a:solidFill>
                  <a:srgbClr val="FF0000"/>
                </a:solidFill>
                <a:latin typeface="Montserrat" pitchFamily="2" charset="77"/>
              </a:rPr>
              <a:t>€ 100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€ 150</a:t>
            </a:r>
            <a:r>
              <a:rPr lang="nl-NL" sz="2600" dirty="0">
                <a:solidFill>
                  <a:srgbClr val="FF3322"/>
                </a:solidFill>
                <a:latin typeface="Montserrat" pitchFamily="2" charset="77"/>
              </a:rPr>
              <a:t>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€ 200</a:t>
            </a:r>
          </a:p>
        </p:txBody>
      </p:sp>
      <p:pic>
        <p:nvPicPr>
          <p:cNvPr id="3" name="Afbeelding 2" descr="Afbeelding met cirkel, Graphics, logo, Lettertype&#10;&#10;Automatisch gegenereerde beschrijving">
            <a:extLst>
              <a:ext uri="{FF2B5EF4-FFF2-40B4-BE49-F238E27FC236}">
                <a16:creationId xmlns:a16="http://schemas.microsoft.com/office/drawing/2014/main" id="{FFD0475E-439D-6BE6-2A19-887B46DEB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67579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3" y="173078"/>
            <a:ext cx="8028732" cy="1351738"/>
          </a:xfrm>
        </p:spPr>
        <p:txBody>
          <a:bodyPr/>
          <a:lstStyle/>
          <a:p>
            <a:pPr>
              <a:lnSpc>
                <a:spcPts val="4200"/>
              </a:lnSpc>
            </a:pPr>
            <a:r>
              <a:rPr lang="nl-NL" sz="3600" b="0" dirty="0"/>
              <a:t>Welke tip voor de </a:t>
            </a:r>
            <a:r>
              <a:rPr lang="nl-NL" sz="3600" dirty="0"/>
              <a:t>woonkamer</a:t>
            </a:r>
            <a:r>
              <a:rPr lang="nl-NL" sz="3600" b="0" dirty="0"/>
              <a:t> bespaart</a:t>
            </a:r>
            <a:r>
              <a:rPr lang="nl-NL" sz="3600" b="0" dirty="0">
                <a:solidFill>
                  <a:srgbClr val="FF3322"/>
                </a:solidFill>
              </a:rPr>
              <a:t> </a:t>
            </a:r>
            <a:r>
              <a:rPr lang="nl-NL" sz="3600" b="0" dirty="0">
                <a:solidFill>
                  <a:schemeClr val="tx1">
                    <a:lumMod val="95000"/>
                    <a:lumOff val="5000"/>
                  </a:schemeClr>
                </a:solidFill>
              </a:rPr>
              <a:t>het</a:t>
            </a:r>
            <a:r>
              <a:rPr lang="nl-NL" sz="3600" b="0" dirty="0">
                <a:solidFill>
                  <a:srgbClr val="FF3322"/>
                </a:solidFill>
              </a:rPr>
              <a:t> </a:t>
            </a:r>
            <a:r>
              <a:rPr lang="nl-NL" sz="3600" dirty="0">
                <a:solidFill>
                  <a:srgbClr val="FF3322"/>
                </a:solidFill>
              </a:rPr>
              <a:t>meeste</a:t>
            </a:r>
            <a:r>
              <a:rPr lang="nl-NL" sz="3600" b="0" dirty="0"/>
              <a:t> gas?</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7</a:t>
            </a:r>
          </a:p>
        </p:txBody>
      </p:sp>
      <p:pic>
        <p:nvPicPr>
          <p:cNvPr id="5" name="Afbeelding 4">
            <a:extLst>
              <a:ext uri="{FF2B5EF4-FFF2-40B4-BE49-F238E27FC236}">
                <a16:creationId xmlns:a16="http://schemas.microsoft.com/office/drawing/2014/main" id="{033D2429-5202-4CA2-B097-05C1004E9F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sp>
        <p:nvSpPr>
          <p:cNvPr id="8" name="Tijdelijke aanduiding voor inhoud 2">
            <a:extLst>
              <a:ext uri="{FF2B5EF4-FFF2-40B4-BE49-F238E27FC236}">
                <a16:creationId xmlns:a16="http://schemas.microsoft.com/office/drawing/2014/main" id="{62DF3E0F-134C-0006-9260-AEFA44E94341}"/>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Dikke gordijnen </a:t>
            </a:r>
            <a:br>
              <a:rPr lang="nl-NL" sz="2600" dirty="0">
                <a:solidFill>
                  <a:schemeClr val="bg1">
                    <a:lumMod val="50000"/>
                  </a:schemeClr>
                </a:solidFill>
                <a:latin typeface="Montserrat" pitchFamily="2" charset="77"/>
              </a:rPr>
            </a:br>
            <a:r>
              <a:rPr lang="nl-NL" sz="2600" dirty="0">
                <a:solidFill>
                  <a:schemeClr val="bg1">
                    <a:lumMod val="50000"/>
                  </a:schemeClr>
                </a:solidFill>
                <a:latin typeface="Montserrat" pitchFamily="2" charset="77"/>
              </a:rPr>
              <a:t>ophangen</a:t>
            </a:r>
          </a:p>
          <a:p>
            <a:pPr marL="766800" indent="-766350">
              <a:lnSpc>
                <a:spcPts val="3200"/>
              </a:lnSpc>
              <a:spcBef>
                <a:spcPts val="0"/>
              </a:spcBef>
              <a:spcAft>
                <a:spcPts val="600"/>
              </a:spcAft>
              <a:buSzPct val="100000"/>
            </a:pPr>
            <a:r>
              <a:rPr lang="nl-NL" sz="2600" dirty="0" err="1">
                <a:solidFill>
                  <a:schemeClr val="bg1">
                    <a:lumMod val="50000"/>
                  </a:schemeClr>
                </a:solidFill>
                <a:latin typeface="Montserrat" pitchFamily="2" charset="77"/>
              </a:rPr>
              <a:t>Tochtstrips</a:t>
            </a:r>
            <a:r>
              <a:rPr lang="nl-NL" sz="2600" dirty="0">
                <a:solidFill>
                  <a:schemeClr val="bg1">
                    <a:lumMod val="50000"/>
                  </a:schemeClr>
                </a:solidFill>
                <a:latin typeface="Montserrat" pitchFamily="2" charset="77"/>
              </a:rPr>
              <a:t> plaatsen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Vloerkleed neerleggen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Deuren dicht houden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8" name="Afbeelding 17">
            <a:extLst>
              <a:ext uri="{FF2B5EF4-FFF2-40B4-BE49-F238E27FC236}">
                <a16:creationId xmlns:a16="http://schemas.microsoft.com/office/drawing/2014/main" id="{08711431-2053-4ADA-59E3-4BF86B5485E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19446" y="-4916432"/>
            <a:ext cx="6096000" cy="4348473"/>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70D169F7-A3A4-BA02-3909-668EB3FE9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420704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7</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Alle acties helpen, maar </a:t>
            </a:r>
            <a:r>
              <a:rPr lang="nl-NL" sz="2600" b="1" dirty="0">
                <a:solidFill>
                  <a:schemeClr val="tx1"/>
                </a:solidFill>
                <a:latin typeface="Montserrat" pitchFamily="2" charset="77"/>
              </a:rPr>
              <a:t>deuren dicht houden</a:t>
            </a:r>
            <a:r>
              <a:rPr lang="nl-NL" sz="2600" dirty="0">
                <a:solidFill>
                  <a:schemeClr val="tx1"/>
                </a:solidFill>
                <a:latin typeface="Montserrat" pitchFamily="2" charset="77"/>
              </a:rPr>
              <a:t>, zodat de warmte niet uit de kamer ontsnapt helpt het beste en kost niets.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Een </a:t>
            </a:r>
            <a:r>
              <a:rPr lang="nl-NL" sz="2600" b="1" dirty="0">
                <a:solidFill>
                  <a:schemeClr val="tx1"/>
                </a:solidFill>
                <a:latin typeface="Montserrat" pitchFamily="2" charset="77"/>
              </a:rPr>
              <a:t>deurveer of -dranger </a:t>
            </a:r>
            <a:r>
              <a:rPr lang="nl-NL" sz="2600" dirty="0">
                <a:solidFill>
                  <a:schemeClr val="tx1"/>
                </a:solidFill>
                <a:latin typeface="Montserrat" pitchFamily="2" charset="77"/>
              </a:rPr>
              <a:t>kan helpen deuren dicht te houden. </a:t>
            </a:r>
          </a:p>
        </p:txBody>
      </p:sp>
      <p:sp>
        <p:nvSpPr>
          <p:cNvPr id="6" name="Titel 1">
            <a:extLst>
              <a:ext uri="{FF2B5EF4-FFF2-40B4-BE49-F238E27FC236}">
                <a16:creationId xmlns:a16="http://schemas.microsoft.com/office/drawing/2014/main" id="{A11E593C-C4E8-6DA1-B89F-5F359A89D041}"/>
              </a:ext>
            </a:extLst>
          </p:cNvPr>
          <p:cNvSpPr>
            <a:spLocks noGrp="1"/>
          </p:cNvSpPr>
          <p:nvPr>
            <p:ph type="title"/>
          </p:nvPr>
        </p:nvSpPr>
        <p:spPr>
          <a:xfrm>
            <a:off x="1460172" y="173078"/>
            <a:ext cx="8068839" cy="1351738"/>
          </a:xfrm>
        </p:spPr>
        <p:txBody>
          <a:bodyPr/>
          <a:lstStyle/>
          <a:p>
            <a:pPr>
              <a:lnSpc>
                <a:spcPts val="4200"/>
              </a:lnSpc>
            </a:pPr>
            <a:r>
              <a:rPr lang="nl-NL" sz="3600" b="0" dirty="0"/>
              <a:t>Welke tip voor de </a:t>
            </a:r>
            <a:r>
              <a:rPr lang="nl-NL" sz="3600" dirty="0"/>
              <a:t>woonkamer</a:t>
            </a:r>
            <a:r>
              <a:rPr lang="nl-NL" sz="3600" b="0" dirty="0"/>
              <a:t> bespaart</a:t>
            </a:r>
            <a:r>
              <a:rPr lang="nl-NL" sz="3600" b="0" dirty="0">
                <a:solidFill>
                  <a:srgbClr val="FF3322"/>
                </a:solidFill>
              </a:rPr>
              <a:t> </a:t>
            </a:r>
            <a:r>
              <a:rPr lang="nl-NL" sz="3600" b="0" dirty="0">
                <a:solidFill>
                  <a:schemeClr val="tx1">
                    <a:lumMod val="95000"/>
                    <a:lumOff val="5000"/>
                  </a:schemeClr>
                </a:solidFill>
              </a:rPr>
              <a:t>het</a:t>
            </a:r>
            <a:r>
              <a:rPr lang="nl-NL" sz="3600" b="0" dirty="0">
                <a:solidFill>
                  <a:srgbClr val="FF3322"/>
                </a:solidFill>
              </a:rPr>
              <a:t> </a:t>
            </a:r>
            <a:r>
              <a:rPr lang="nl-NL" sz="3600" dirty="0">
                <a:solidFill>
                  <a:srgbClr val="FF3322"/>
                </a:solidFill>
              </a:rPr>
              <a:t>meeste</a:t>
            </a:r>
            <a:r>
              <a:rPr lang="nl-NL" sz="3600" b="0" dirty="0"/>
              <a:t> gas?</a:t>
            </a:r>
          </a:p>
        </p:txBody>
      </p:sp>
      <p:sp>
        <p:nvSpPr>
          <p:cNvPr id="12" name="Tijdelijke aanduiding voor inhoud 2">
            <a:extLst>
              <a:ext uri="{FF2B5EF4-FFF2-40B4-BE49-F238E27FC236}">
                <a16:creationId xmlns:a16="http://schemas.microsoft.com/office/drawing/2014/main" id="{6C40A999-18AF-1AB7-6420-5F2DDBD3EFE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Dikke gordijnen </a:t>
            </a:r>
            <a:br>
              <a:rPr lang="nl-NL" sz="2600" dirty="0">
                <a:solidFill>
                  <a:schemeClr val="bg1">
                    <a:lumMod val="75000"/>
                  </a:schemeClr>
                </a:solidFill>
                <a:latin typeface="Montserrat" pitchFamily="2" charset="77"/>
              </a:rPr>
            </a:br>
            <a:r>
              <a:rPr lang="nl-NL" sz="2600" dirty="0">
                <a:solidFill>
                  <a:schemeClr val="bg1">
                    <a:lumMod val="75000"/>
                  </a:schemeClr>
                </a:solidFill>
                <a:latin typeface="Montserrat" pitchFamily="2" charset="77"/>
              </a:rPr>
              <a:t>ophangen</a:t>
            </a:r>
          </a:p>
          <a:p>
            <a:pPr marL="766800" indent="-766350">
              <a:lnSpc>
                <a:spcPts val="3200"/>
              </a:lnSpc>
              <a:spcBef>
                <a:spcPts val="0"/>
              </a:spcBef>
              <a:spcAft>
                <a:spcPts val="600"/>
              </a:spcAft>
              <a:buSzPct val="100000"/>
            </a:pPr>
            <a:r>
              <a:rPr lang="nl-NL" sz="2600" dirty="0" err="1">
                <a:solidFill>
                  <a:schemeClr val="bg1">
                    <a:lumMod val="75000"/>
                  </a:schemeClr>
                </a:solidFill>
                <a:latin typeface="Montserrat" pitchFamily="2" charset="77"/>
              </a:rPr>
              <a:t>Tochtstrips</a:t>
            </a:r>
            <a:r>
              <a:rPr lang="nl-NL" sz="2600" dirty="0">
                <a:solidFill>
                  <a:schemeClr val="bg1">
                    <a:lumMod val="75000"/>
                  </a:schemeClr>
                </a:solidFill>
                <a:latin typeface="Montserrat" pitchFamily="2" charset="77"/>
              </a:rPr>
              <a:t> plaatsen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Vloerkleed neerleggen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Deuren dicht houden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F5BC1E85-AFCA-A8A1-009A-E5FCA0661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9071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3" y="173078"/>
            <a:ext cx="9881596" cy="1351738"/>
          </a:xfrm>
        </p:spPr>
        <p:txBody>
          <a:bodyPr/>
          <a:lstStyle/>
          <a:p>
            <a:pPr>
              <a:lnSpc>
                <a:spcPts val="4200"/>
              </a:lnSpc>
            </a:pPr>
            <a:r>
              <a:rPr lang="nl-NL" sz="3600" b="0" dirty="0"/>
              <a:t>Wat bespaar je per jaar door de thermostaat </a:t>
            </a:r>
            <a:r>
              <a:rPr lang="nl-NL" sz="3600" dirty="0">
                <a:solidFill>
                  <a:srgbClr val="FF3322"/>
                </a:solidFill>
              </a:rPr>
              <a:t>’s nachts</a:t>
            </a:r>
            <a:r>
              <a:rPr lang="nl-NL" sz="3600" dirty="0"/>
              <a:t> </a:t>
            </a:r>
            <a:r>
              <a:rPr lang="nl-NL" sz="3600" b="0" dirty="0"/>
              <a:t>op</a:t>
            </a:r>
            <a:r>
              <a:rPr lang="nl-NL" sz="3600" dirty="0"/>
              <a:t> 15°C </a:t>
            </a:r>
            <a:r>
              <a:rPr lang="nl-NL" sz="3600" b="0" dirty="0"/>
              <a:t>te zetten?</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8</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€ 200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€ 100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€ 25</a:t>
            </a:r>
          </a:p>
          <a:p>
            <a:pPr marL="190350" indent="-766350">
              <a:lnSpc>
                <a:spcPts val="3600"/>
              </a:lnSpc>
              <a:spcBef>
                <a:spcPts val="0"/>
              </a:spcBef>
              <a:buSzPct val="100000"/>
            </a:pPr>
            <a:r>
              <a:rPr lang="nl-NL" sz="2600" dirty="0">
                <a:solidFill>
                  <a:schemeClr val="bg1">
                    <a:lumMod val="50000"/>
                  </a:schemeClr>
                </a:solidFill>
                <a:latin typeface="Montserrat" pitchFamily="2" charset="77"/>
              </a:rPr>
              <a:t>€ 75 </a:t>
            </a:r>
          </a:p>
          <a:p>
            <a:pPr marL="0" indent="0">
              <a:lnSpc>
                <a:spcPts val="3600"/>
              </a:lnSpc>
              <a:spcBef>
                <a:spcPts val="0"/>
              </a:spcBef>
              <a:buSzPct val="100000"/>
              <a:buNone/>
            </a:pPr>
            <a:endParaRPr lang="nl-NL" sz="2600" dirty="0">
              <a:solidFill>
                <a:schemeClr val="bg1">
                  <a:lumMod val="50000"/>
                </a:schemeClr>
              </a:solidFill>
              <a:latin typeface="Montserrat" pitchFamily="2" charset="77"/>
            </a:endParaRPr>
          </a:p>
        </p:txBody>
      </p:sp>
      <p:pic>
        <p:nvPicPr>
          <p:cNvPr id="18" name="Afbeelding 17">
            <a:extLst>
              <a:ext uri="{FF2B5EF4-FFF2-40B4-BE49-F238E27FC236}">
                <a16:creationId xmlns:a16="http://schemas.microsoft.com/office/drawing/2014/main" id="{ABC82796-5896-CE0E-A2A0-12E7E4B23D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494695"/>
            <a:ext cx="6096000" cy="4363452"/>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F424E8FD-37E9-E05F-0944-F8F3E06C9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400876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1400"/>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8</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Je bespaart </a:t>
            </a:r>
            <a:r>
              <a:rPr lang="nl-NL" sz="2600" b="1" dirty="0">
                <a:solidFill>
                  <a:schemeClr val="tx1"/>
                </a:solidFill>
                <a:latin typeface="Montserrat" pitchFamily="2" charset="77"/>
              </a:rPr>
              <a:t>ongeveer € 100</a:t>
            </a:r>
            <a:r>
              <a:rPr lang="nl-NL" sz="2600" dirty="0">
                <a:solidFill>
                  <a:schemeClr val="tx1"/>
                </a:solidFill>
                <a:latin typeface="Montserrat" pitchFamily="2" charset="77"/>
              </a:rPr>
              <a:t>. </a:t>
            </a:r>
          </a:p>
          <a:p>
            <a:pPr marL="0" indent="0" hangingPunct="0">
              <a:lnSpc>
                <a:spcPts val="3600"/>
              </a:lnSpc>
              <a:spcBef>
                <a:spcPts val="0"/>
              </a:spcBef>
              <a:buFont typeface="+mj-lt"/>
              <a:buNone/>
            </a:pPr>
            <a:r>
              <a:rPr lang="nl-NL" sz="2600" dirty="0">
                <a:solidFill>
                  <a:schemeClr val="tx1"/>
                </a:solidFill>
                <a:latin typeface="Montserrat" pitchFamily="2" charset="77"/>
              </a:rPr>
              <a:t>Als je dat een uur voordat je gaat slapen doet, bespaar je nog eens €40 extra. </a:t>
            </a:r>
          </a:p>
          <a:p>
            <a:pPr marL="0" indent="0" hangingPunct="0">
              <a:lnSpc>
                <a:spcPts val="3600"/>
              </a:lnSpc>
              <a:spcBef>
                <a:spcPts val="0"/>
              </a:spcBef>
              <a:buFont typeface="+mj-lt"/>
              <a:buNone/>
            </a:pPr>
            <a:endParaRPr lang="nl-NL" sz="2600" dirty="0">
              <a:solidFill>
                <a:schemeClr val="tx1"/>
              </a:solidFill>
              <a:latin typeface="Montserrat" pitchFamily="2" charset="77"/>
            </a:endParaRPr>
          </a:p>
        </p:txBody>
      </p:sp>
      <p:sp>
        <p:nvSpPr>
          <p:cNvPr id="6" name="Titel 1">
            <a:extLst>
              <a:ext uri="{FF2B5EF4-FFF2-40B4-BE49-F238E27FC236}">
                <a16:creationId xmlns:a16="http://schemas.microsoft.com/office/drawing/2014/main" id="{09F88F1D-D880-E2ED-05A2-49078EC3ABE6}"/>
              </a:ext>
            </a:extLst>
          </p:cNvPr>
          <p:cNvSpPr txBox="1">
            <a:spLocks/>
          </p:cNvSpPr>
          <p:nvPr/>
        </p:nvSpPr>
        <p:spPr>
          <a:xfrm>
            <a:off x="1460173" y="173078"/>
            <a:ext cx="10058060"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t>Wat bespaar je per jaar door de thermostaat </a:t>
            </a:r>
            <a:r>
              <a:rPr lang="nl-NL" sz="3600" dirty="0">
                <a:solidFill>
                  <a:srgbClr val="FF3322"/>
                </a:solidFill>
              </a:rPr>
              <a:t>’s nachts</a:t>
            </a:r>
            <a:r>
              <a:rPr lang="nl-NL" sz="3600" dirty="0"/>
              <a:t> </a:t>
            </a:r>
            <a:r>
              <a:rPr lang="nl-NL" sz="3600" b="0" dirty="0"/>
              <a:t>op</a:t>
            </a:r>
            <a:r>
              <a:rPr lang="nl-NL" sz="3600" dirty="0"/>
              <a:t> 15°C </a:t>
            </a:r>
            <a:r>
              <a:rPr lang="nl-NL" sz="3600" b="0" dirty="0"/>
              <a:t>te zetten?</a:t>
            </a:r>
          </a:p>
        </p:txBody>
      </p:sp>
      <p:sp>
        <p:nvSpPr>
          <p:cNvPr id="12" name="Tijdelijke aanduiding voor inhoud 2">
            <a:extLst>
              <a:ext uri="{FF2B5EF4-FFF2-40B4-BE49-F238E27FC236}">
                <a16:creationId xmlns:a16="http://schemas.microsoft.com/office/drawing/2014/main" id="{44A73245-9231-7A73-B074-A2A941604253}"/>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€ 200</a:t>
            </a:r>
          </a:p>
          <a:p>
            <a:pPr marL="190350" indent="-766350">
              <a:lnSpc>
                <a:spcPts val="3600"/>
              </a:lnSpc>
              <a:spcBef>
                <a:spcPts val="0"/>
              </a:spcBef>
              <a:buSzPct val="100000"/>
            </a:pPr>
            <a:r>
              <a:rPr lang="nl-NL" sz="2600" dirty="0">
                <a:solidFill>
                  <a:srgbClr val="FF3322"/>
                </a:solidFill>
                <a:latin typeface="Montserrat" pitchFamily="2" charset="77"/>
              </a:rPr>
              <a:t>€ 100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€ 25</a:t>
            </a:r>
          </a:p>
          <a:p>
            <a:pPr marL="190350" indent="-766350">
              <a:lnSpc>
                <a:spcPts val="3600"/>
              </a:lnSpc>
              <a:spcBef>
                <a:spcPts val="0"/>
              </a:spcBef>
              <a:buSzPct val="100000"/>
            </a:pPr>
            <a:r>
              <a:rPr lang="nl-NL" sz="2600" dirty="0">
                <a:solidFill>
                  <a:schemeClr val="bg1">
                    <a:lumMod val="75000"/>
                  </a:schemeClr>
                </a:solidFill>
                <a:latin typeface="Montserrat" pitchFamily="2" charset="77"/>
              </a:rPr>
              <a:t>€ 75 </a:t>
            </a:r>
          </a:p>
          <a:p>
            <a:pPr marL="0" indent="0">
              <a:lnSpc>
                <a:spcPts val="3600"/>
              </a:lnSpc>
              <a:spcBef>
                <a:spcPts val="0"/>
              </a:spcBef>
              <a:buSzPct val="100000"/>
              <a:buNone/>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BAB8AF3B-CD20-7F15-68C3-7F87070A2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78115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646105" y="173078"/>
            <a:ext cx="10029463" cy="1057380"/>
          </a:xfrm>
        </p:spPr>
        <p:txBody>
          <a:bodyPr/>
          <a:lstStyle/>
          <a:p>
            <a:pPr>
              <a:lnSpc>
                <a:spcPts val="4200"/>
              </a:lnSpc>
            </a:pPr>
            <a:r>
              <a:rPr lang="nl-NL" sz="3600" b="0" dirty="0"/>
              <a:t>Vooraf</a:t>
            </a:r>
            <a:endParaRPr lang="nl-NL" sz="3600" dirty="0"/>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4" y="1762491"/>
            <a:ext cx="11062420" cy="4093796"/>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140"/>
              </a:lnSpc>
              <a:buNone/>
            </a:pPr>
            <a:r>
              <a:rPr lang="nl-NL" sz="2200" dirty="0">
                <a:solidFill>
                  <a:srgbClr val="676767"/>
                </a:solidFill>
                <a:effectLst/>
                <a:latin typeface="Montserrat" pitchFamily="2" charset="77"/>
              </a:rPr>
              <a:t>De cijfers en uitleg komen uit betrouwbare bron: </a:t>
            </a:r>
            <a:r>
              <a:rPr lang="nl-NL" sz="2200" b="1" dirty="0">
                <a:solidFill>
                  <a:srgbClr val="676767"/>
                </a:solidFill>
                <a:effectLst/>
                <a:latin typeface="Montserrat" pitchFamily="2" charset="77"/>
              </a:rPr>
              <a:t>Milieu Centraal</a:t>
            </a:r>
            <a:r>
              <a:rPr lang="nl-NL" sz="2200" dirty="0">
                <a:solidFill>
                  <a:srgbClr val="676767"/>
                </a:solidFill>
                <a:effectLst/>
                <a:latin typeface="Montserrat" pitchFamily="2" charset="77"/>
              </a:rPr>
              <a:t> en </a:t>
            </a:r>
            <a:r>
              <a:rPr lang="nl-NL" sz="2200" b="1" dirty="0">
                <a:solidFill>
                  <a:srgbClr val="676767"/>
                </a:solidFill>
                <a:effectLst/>
                <a:latin typeface="Montserrat" pitchFamily="2" charset="77"/>
              </a:rPr>
              <a:t>Hier.nu</a:t>
            </a:r>
            <a:r>
              <a:rPr lang="nl-NL" sz="2200" dirty="0">
                <a:solidFill>
                  <a:srgbClr val="676767"/>
                </a:solidFill>
                <a:effectLst/>
                <a:latin typeface="Montserrat" pitchFamily="2" charset="77"/>
              </a:rPr>
              <a:t>. </a:t>
            </a:r>
          </a:p>
          <a:p>
            <a:pPr marL="0" indent="0">
              <a:lnSpc>
                <a:spcPts val="3140"/>
              </a:lnSpc>
              <a:buNone/>
            </a:pPr>
            <a:r>
              <a:rPr lang="nl-NL" sz="2200" dirty="0">
                <a:solidFill>
                  <a:srgbClr val="676767"/>
                </a:solidFill>
                <a:effectLst/>
                <a:latin typeface="Montserrat" pitchFamily="2" charset="77"/>
              </a:rPr>
              <a:t>We gaan uit van </a:t>
            </a:r>
            <a:r>
              <a:rPr lang="nl-NL" sz="2200" b="1" dirty="0">
                <a:solidFill>
                  <a:srgbClr val="676767"/>
                </a:solidFill>
                <a:effectLst/>
                <a:latin typeface="Montserrat" pitchFamily="2" charset="77"/>
              </a:rPr>
              <a:t>gemiddelde cijfers</a:t>
            </a:r>
            <a:r>
              <a:rPr lang="nl-NL" sz="2200" dirty="0">
                <a:solidFill>
                  <a:srgbClr val="676767"/>
                </a:solidFill>
                <a:effectLst/>
                <a:latin typeface="Montserrat" pitchFamily="2" charset="77"/>
              </a:rPr>
              <a:t> van een gemiddeld huishouden. Ook gaan de bedragen ervan uit </a:t>
            </a:r>
            <a:r>
              <a:rPr lang="nl-NL" sz="2200" b="1" dirty="0">
                <a:solidFill>
                  <a:srgbClr val="676767"/>
                </a:solidFill>
                <a:effectLst/>
                <a:latin typeface="Montserrat" pitchFamily="2" charset="77"/>
              </a:rPr>
              <a:t>dat je nog niets doet</a:t>
            </a:r>
            <a:r>
              <a:rPr lang="nl-NL" sz="2200" dirty="0">
                <a:solidFill>
                  <a:srgbClr val="676767"/>
                </a:solidFill>
                <a:effectLst/>
                <a:latin typeface="Montserrat" pitchFamily="2" charset="77"/>
              </a:rPr>
              <a:t>. Dan valt er het meest te verdienen. We kunnen dus niet precies zeggen hoeveel jij exact kunt besparen. </a:t>
            </a:r>
          </a:p>
          <a:p>
            <a:pPr marL="0" indent="0">
              <a:lnSpc>
                <a:spcPts val="3140"/>
              </a:lnSpc>
              <a:buNone/>
            </a:pPr>
            <a:r>
              <a:rPr lang="nl-NL" sz="2200" dirty="0">
                <a:solidFill>
                  <a:srgbClr val="676767"/>
                </a:solidFill>
                <a:effectLst/>
                <a:latin typeface="Montserrat" pitchFamily="2" charset="77"/>
              </a:rPr>
              <a:t>We kunnen wél zeggen dat je met een paar simpele ingrepen honderden euro’s per jaar op je energierekening kunt besparen. Al die kleinere bedragen bij elkaar opgeteld, maakt samen een groot bedrag. </a:t>
            </a:r>
            <a:r>
              <a:rPr lang="nl-NL" sz="2200" b="1" dirty="0">
                <a:solidFill>
                  <a:srgbClr val="676767"/>
                </a:solidFill>
                <a:effectLst/>
                <a:latin typeface="Montserrat" pitchFamily="2" charset="77"/>
              </a:rPr>
              <a:t>Het loont dus echt de moeite!</a:t>
            </a:r>
          </a:p>
        </p:txBody>
      </p:sp>
      <p:pic>
        <p:nvPicPr>
          <p:cNvPr id="4" name="Afbeelding 3" descr="Afbeelding met cirkel, Graphics, logo, Lettertype&#10;&#10;Automatisch gegenereerde beschrijving">
            <a:extLst>
              <a:ext uri="{FF2B5EF4-FFF2-40B4-BE49-F238E27FC236}">
                <a16:creationId xmlns:a16="http://schemas.microsoft.com/office/drawing/2014/main" id="{FA8644DF-DC47-B21B-85EE-A2A95FC83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912590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539007" cy="1351738"/>
          </a:xfrm>
        </p:spPr>
        <p:txBody>
          <a:bodyPr/>
          <a:lstStyle/>
          <a:p>
            <a:pPr>
              <a:lnSpc>
                <a:spcPts val="4200"/>
              </a:lnSpc>
            </a:pPr>
            <a:r>
              <a:rPr lang="nl-NL" sz="3600" b="0" dirty="0"/>
              <a:t>Waardoor werkt je </a:t>
            </a:r>
            <a:r>
              <a:rPr lang="nl-NL" sz="3600" dirty="0"/>
              <a:t>radiator</a:t>
            </a:r>
            <a:r>
              <a:rPr lang="nl-NL" sz="3600" b="0" dirty="0"/>
              <a:t> mogelijk </a:t>
            </a:r>
            <a:r>
              <a:rPr lang="nl-NL" sz="3600" dirty="0">
                <a:solidFill>
                  <a:srgbClr val="FF3322"/>
                </a:solidFill>
              </a:rPr>
              <a:t>beter</a:t>
            </a:r>
            <a:r>
              <a:rPr lang="nl-NL" sz="3600" b="0" dirty="0"/>
              <a:t>?</a:t>
            </a:r>
            <a:br>
              <a:rPr lang="nl-NL" sz="3600" b="0" dirty="0"/>
            </a:br>
            <a:r>
              <a:rPr lang="nl-NL" sz="3600" b="0" dirty="0"/>
              <a:t>Kies vier antwoorden.</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9</a:t>
            </a:r>
          </a:p>
        </p:txBody>
      </p:sp>
      <p:pic>
        <p:nvPicPr>
          <p:cNvPr id="16" name="Afbeelding 15">
            <a:extLst>
              <a:ext uri="{FF2B5EF4-FFF2-40B4-BE49-F238E27FC236}">
                <a16:creationId xmlns:a16="http://schemas.microsoft.com/office/drawing/2014/main" id="{0EAA698E-9B90-6F17-5B38-A25FB90497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sp>
        <p:nvSpPr>
          <p:cNvPr id="18" name="Tijdelijke aanduiding voor inhoud 2">
            <a:extLst>
              <a:ext uri="{FF2B5EF4-FFF2-40B4-BE49-F238E27FC236}">
                <a16:creationId xmlns:a16="http://schemas.microsoft.com/office/drawing/2014/main" id="{E0206722-465A-5304-BAFB-A31BAF8883E1}"/>
              </a:ext>
            </a:extLst>
          </p:cNvPr>
          <p:cNvSpPr txBox="1">
            <a:spLocks/>
          </p:cNvSpPr>
          <p:nvPr/>
        </p:nvSpPr>
        <p:spPr>
          <a:xfrm>
            <a:off x="646106" y="1762489"/>
            <a:ext cx="5259394" cy="4073559"/>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Afstoffen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Waterbakje ophangen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Vensterbank inkorten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Zwart schilderen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Bank ervoor weghalen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In een ombouw plaatsen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Gordijnen inkorten </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Een uur eerder aanzetten</a:t>
            </a:r>
          </a:p>
          <a:p>
            <a:pPr marL="450" indent="0">
              <a:lnSpc>
                <a:spcPts val="3200"/>
              </a:lnSpc>
              <a:spcBef>
                <a:spcPts val="0"/>
              </a:spcBef>
              <a:spcAft>
                <a:spcPts val="600"/>
              </a:spcAft>
              <a:buSzPct val="100000"/>
              <a:buNone/>
            </a:pPr>
            <a:endParaRPr lang="nl-NL" sz="2600" dirty="0">
              <a:solidFill>
                <a:schemeClr val="bg1">
                  <a:lumMod val="50000"/>
                </a:schemeClr>
              </a:solidFill>
              <a:latin typeface="Montserrat" pitchFamily="2" charset="77"/>
            </a:endParaRPr>
          </a:p>
        </p:txBody>
      </p:sp>
      <p:pic>
        <p:nvPicPr>
          <p:cNvPr id="21" name="Afbeelding 20">
            <a:extLst>
              <a:ext uri="{FF2B5EF4-FFF2-40B4-BE49-F238E27FC236}">
                <a16:creationId xmlns:a16="http://schemas.microsoft.com/office/drawing/2014/main" id="{55E43106-9C44-5F47-96D0-17B17A897F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5458656"/>
            <a:ext cx="6096000" cy="4348473"/>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89181B91-36D8-8543-E2E6-35C01AB418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72829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9</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De ruimte om de </a:t>
            </a:r>
            <a:r>
              <a:rPr lang="nl-NL" sz="2600" b="1" dirty="0">
                <a:solidFill>
                  <a:schemeClr val="tx1"/>
                </a:solidFill>
                <a:latin typeface="Montserrat" pitchFamily="2" charset="77"/>
              </a:rPr>
              <a:t>radiator moet</a:t>
            </a:r>
            <a:r>
              <a:rPr lang="nl-NL" sz="2600" dirty="0">
                <a:solidFill>
                  <a:schemeClr val="tx1"/>
                </a:solidFill>
                <a:latin typeface="Montserrat" pitchFamily="2" charset="77"/>
              </a:rPr>
              <a:t> </a:t>
            </a:r>
            <a:r>
              <a:rPr lang="nl-NL" sz="2600" b="1" dirty="0">
                <a:solidFill>
                  <a:schemeClr val="tx1"/>
                </a:solidFill>
                <a:latin typeface="Montserrat" pitchFamily="2" charset="77"/>
              </a:rPr>
              <a:t>vrij zijn </a:t>
            </a:r>
            <a:r>
              <a:rPr lang="nl-NL" sz="2600" dirty="0">
                <a:solidFill>
                  <a:schemeClr val="tx1"/>
                </a:solidFill>
                <a:latin typeface="Montserrat" pitchFamily="2" charset="77"/>
              </a:rPr>
              <a:t>om goed te werken.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Alles </a:t>
            </a:r>
            <a:r>
              <a:rPr lang="nl-NL" sz="2600" b="1" dirty="0">
                <a:solidFill>
                  <a:schemeClr val="tx1"/>
                </a:solidFill>
                <a:latin typeface="Montserrat" pitchFamily="2" charset="77"/>
              </a:rPr>
              <a:t>erop, ervoor en erboven </a:t>
            </a:r>
            <a:r>
              <a:rPr lang="nl-NL" sz="2600" dirty="0">
                <a:solidFill>
                  <a:schemeClr val="tx1"/>
                </a:solidFill>
                <a:latin typeface="Montserrat" pitchFamily="2" charset="77"/>
              </a:rPr>
              <a:t>houdt </a:t>
            </a:r>
            <a:r>
              <a:rPr lang="nl-NL" sz="2600" b="1" dirty="0">
                <a:solidFill>
                  <a:schemeClr val="tx1"/>
                </a:solidFill>
                <a:latin typeface="Montserrat" pitchFamily="2" charset="77"/>
              </a:rPr>
              <a:t>warmte tegen</a:t>
            </a:r>
            <a:r>
              <a:rPr lang="nl-NL" sz="2600" dirty="0">
                <a:solidFill>
                  <a:schemeClr val="tx1"/>
                </a:solidFill>
                <a:latin typeface="Montserrat" pitchFamily="2" charset="77"/>
              </a:rPr>
              <a:t>.</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Ook je </a:t>
            </a:r>
            <a:r>
              <a:rPr lang="nl-NL" sz="2600" b="1" dirty="0">
                <a:solidFill>
                  <a:schemeClr val="tx1"/>
                </a:solidFill>
                <a:latin typeface="Montserrat" pitchFamily="2" charset="77"/>
              </a:rPr>
              <a:t>radiator schoonhouden </a:t>
            </a:r>
            <a:r>
              <a:rPr lang="nl-NL" sz="2600" dirty="0">
                <a:solidFill>
                  <a:schemeClr val="tx1"/>
                </a:solidFill>
                <a:latin typeface="Montserrat" pitchFamily="2" charset="77"/>
              </a:rPr>
              <a:t>helpt.</a:t>
            </a:r>
          </a:p>
        </p:txBody>
      </p:sp>
      <p:sp>
        <p:nvSpPr>
          <p:cNvPr id="14" name="Titel 1">
            <a:extLst>
              <a:ext uri="{FF2B5EF4-FFF2-40B4-BE49-F238E27FC236}">
                <a16:creationId xmlns:a16="http://schemas.microsoft.com/office/drawing/2014/main" id="{E0891327-9149-1308-4671-1FBAE35D78DC}"/>
              </a:ext>
            </a:extLst>
          </p:cNvPr>
          <p:cNvSpPr>
            <a:spLocks noGrp="1"/>
          </p:cNvSpPr>
          <p:nvPr>
            <p:ph type="title"/>
          </p:nvPr>
        </p:nvSpPr>
        <p:spPr>
          <a:xfrm>
            <a:off x="1460172" y="173078"/>
            <a:ext cx="10401628" cy="1351738"/>
          </a:xfrm>
        </p:spPr>
        <p:txBody>
          <a:bodyPr/>
          <a:lstStyle/>
          <a:p>
            <a:pPr>
              <a:lnSpc>
                <a:spcPts val="4200"/>
              </a:lnSpc>
            </a:pPr>
            <a:r>
              <a:rPr lang="nl-NL" sz="3600" b="0" dirty="0"/>
              <a:t>Waardoor werkt je </a:t>
            </a:r>
            <a:r>
              <a:rPr lang="nl-NL" sz="3600" dirty="0"/>
              <a:t>radiator</a:t>
            </a:r>
            <a:r>
              <a:rPr lang="nl-NL" sz="3600" b="0" dirty="0"/>
              <a:t> mogelijk </a:t>
            </a:r>
            <a:r>
              <a:rPr lang="nl-NL" sz="3600" dirty="0">
                <a:solidFill>
                  <a:srgbClr val="FF3322"/>
                </a:solidFill>
              </a:rPr>
              <a:t>beter</a:t>
            </a:r>
            <a:r>
              <a:rPr lang="nl-NL" sz="3600" b="0" dirty="0"/>
              <a:t>?</a:t>
            </a:r>
            <a:br>
              <a:rPr lang="nl-NL" sz="3600" b="0" dirty="0"/>
            </a:br>
            <a:r>
              <a:rPr lang="nl-NL" sz="3600" b="0" dirty="0"/>
              <a:t>Kies vier antwoorden.</a:t>
            </a:r>
          </a:p>
        </p:txBody>
      </p:sp>
      <p:sp>
        <p:nvSpPr>
          <p:cNvPr id="19" name="Tijdelijke aanduiding voor inhoud 2">
            <a:extLst>
              <a:ext uri="{FF2B5EF4-FFF2-40B4-BE49-F238E27FC236}">
                <a16:creationId xmlns:a16="http://schemas.microsoft.com/office/drawing/2014/main" id="{D1F4B5AE-5603-6631-B0E5-74C9313477DE}"/>
              </a:ext>
            </a:extLst>
          </p:cNvPr>
          <p:cNvSpPr txBox="1">
            <a:spLocks/>
          </p:cNvSpPr>
          <p:nvPr/>
        </p:nvSpPr>
        <p:spPr>
          <a:xfrm>
            <a:off x="646106" y="1762490"/>
            <a:ext cx="5283640"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Afstoffen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Waterbakje ophangen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Vensterbank inkorten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Zwart schilderen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Bank ervoor weghalen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In een ombouw plaatsen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Gordijnen inkorten</a:t>
            </a:r>
            <a:r>
              <a:rPr lang="nl-NL" sz="2600" b="1" dirty="0">
                <a:solidFill>
                  <a:schemeClr val="bg1">
                    <a:lumMod val="50000"/>
                  </a:schemeClr>
                </a:solidFill>
                <a:latin typeface="Montserrat" pitchFamily="2" charset="77"/>
              </a:rPr>
              <a:t>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Een uur eerder aanzetten</a:t>
            </a:r>
          </a:p>
          <a:p>
            <a:pPr marL="450" indent="0">
              <a:lnSpc>
                <a:spcPts val="3200"/>
              </a:lnSpc>
              <a:spcBef>
                <a:spcPts val="0"/>
              </a:spcBef>
              <a:spcAft>
                <a:spcPts val="600"/>
              </a:spcAft>
              <a:buSzPct val="100000"/>
              <a:buNone/>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FE138D7F-10FE-5377-5BD9-C62724072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15743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905786" cy="1351738"/>
          </a:xfrm>
        </p:spPr>
        <p:txBody>
          <a:bodyPr/>
          <a:lstStyle/>
          <a:p>
            <a:pPr>
              <a:lnSpc>
                <a:spcPts val="4200"/>
              </a:lnSpc>
            </a:pPr>
            <a:r>
              <a:rPr lang="nl-NL" sz="3600" b="0" dirty="0"/>
              <a:t>Met welk </a:t>
            </a:r>
            <a:r>
              <a:rPr lang="nl-NL" sz="3600" dirty="0">
                <a:solidFill>
                  <a:srgbClr val="FF3322"/>
                </a:solidFill>
              </a:rPr>
              <a:t>hulpmiddel</a:t>
            </a:r>
            <a:r>
              <a:rPr lang="nl-NL" sz="3600" b="0" dirty="0"/>
              <a:t> kun je ca. </a:t>
            </a:r>
            <a:r>
              <a:rPr lang="nl-NL" sz="3600" dirty="0"/>
              <a:t>10%</a:t>
            </a:r>
            <a:r>
              <a:rPr lang="nl-NL" sz="3600" b="0" dirty="0"/>
              <a:t> gas besparen?</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10</a:t>
            </a:r>
          </a:p>
        </p:txBody>
      </p:sp>
      <p:pic>
        <p:nvPicPr>
          <p:cNvPr id="16" name="Afbeelding 15">
            <a:extLst>
              <a:ext uri="{FF2B5EF4-FFF2-40B4-BE49-F238E27FC236}">
                <a16:creationId xmlns:a16="http://schemas.microsoft.com/office/drawing/2014/main" id="{0EAA698E-9B90-6F17-5B38-A25FB90497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sp>
        <p:nvSpPr>
          <p:cNvPr id="18" name="Tijdelijke aanduiding voor inhoud 2">
            <a:extLst>
              <a:ext uri="{FF2B5EF4-FFF2-40B4-BE49-F238E27FC236}">
                <a16:creationId xmlns:a16="http://schemas.microsoft.com/office/drawing/2014/main" id="{E0206722-465A-5304-BAFB-A31BAF8883E1}"/>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Radiatorventilator</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Ontluchtingssleuteltje</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Radiatorfolie</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Thermostaatknop</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20" name="Afbeelding 19">
            <a:extLst>
              <a:ext uri="{FF2B5EF4-FFF2-40B4-BE49-F238E27FC236}">
                <a16:creationId xmlns:a16="http://schemas.microsoft.com/office/drawing/2014/main" id="{A1353DB1-1F5B-3256-F7C9-26A180DCFF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5999" y="1487575"/>
            <a:ext cx="6095999" cy="4367445"/>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5194CE8E-F295-91D3-4D04-2523C8E190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197601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10</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Met </a:t>
            </a:r>
            <a:r>
              <a:rPr lang="nl-NL" sz="2600" b="1" dirty="0">
                <a:solidFill>
                  <a:schemeClr val="tx1"/>
                </a:solidFill>
                <a:latin typeface="Montserrat" pitchFamily="2" charset="77"/>
              </a:rPr>
              <a:t>radiatorventilatoren</a:t>
            </a:r>
            <a:r>
              <a:rPr lang="nl-NL" sz="2600" dirty="0">
                <a:solidFill>
                  <a:schemeClr val="tx1"/>
                </a:solidFill>
                <a:latin typeface="Montserrat" pitchFamily="2" charset="77"/>
              </a:rPr>
              <a:t> wordt de woonkamer snel lekker warm. </a:t>
            </a:r>
          </a:p>
          <a:p>
            <a:pPr marL="0" indent="0" hangingPunct="0">
              <a:lnSpc>
                <a:spcPts val="3600"/>
              </a:lnSpc>
              <a:spcBef>
                <a:spcPts val="0"/>
              </a:spcBef>
              <a:buFont typeface="+mj-lt"/>
              <a:buNone/>
            </a:pPr>
            <a:r>
              <a:rPr lang="nl-NL" sz="2600" dirty="0">
                <a:solidFill>
                  <a:schemeClr val="tx1"/>
                </a:solidFill>
                <a:latin typeface="Montserrat" pitchFamily="2" charset="77"/>
              </a:rPr>
              <a:t>De cv-ketel gaat dan eerder uit, waardoor je gas bespaart. Dit kan 10% gas besparen.</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Het plaatsen van </a:t>
            </a:r>
            <a:r>
              <a:rPr lang="nl-NL" sz="2600" b="1" dirty="0">
                <a:solidFill>
                  <a:schemeClr val="tx1"/>
                </a:solidFill>
                <a:latin typeface="Montserrat" pitchFamily="2" charset="77"/>
              </a:rPr>
              <a:t>Radiatorfolie</a:t>
            </a:r>
            <a:r>
              <a:rPr lang="nl-NL" sz="2600" dirty="0">
                <a:solidFill>
                  <a:schemeClr val="tx1"/>
                </a:solidFill>
                <a:latin typeface="Montserrat" pitchFamily="2" charset="77"/>
              </a:rPr>
              <a:t> bespaart ook nog eens zo’n 5%.</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Radiatorventilator</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Ontluchtingssleuteltje</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Radiatorfolie</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Thermostaatknop</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EB442937-96B0-6D18-AF3F-1162399A1ECD}"/>
              </a:ext>
            </a:extLst>
          </p:cNvPr>
          <p:cNvSpPr txBox="1">
            <a:spLocks/>
          </p:cNvSpPr>
          <p:nvPr/>
        </p:nvSpPr>
        <p:spPr>
          <a:xfrm>
            <a:off x="1460172" y="173078"/>
            <a:ext cx="6905786"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t>Met welk </a:t>
            </a:r>
            <a:r>
              <a:rPr lang="nl-NL" sz="3600" dirty="0">
                <a:solidFill>
                  <a:srgbClr val="FF3322"/>
                </a:solidFill>
              </a:rPr>
              <a:t>hulpmiddel</a:t>
            </a:r>
            <a:r>
              <a:rPr lang="nl-NL" sz="3600" b="0" dirty="0"/>
              <a:t> kun je ca. </a:t>
            </a:r>
            <a:r>
              <a:rPr lang="nl-NL" sz="3600" dirty="0"/>
              <a:t>10%</a:t>
            </a:r>
            <a:r>
              <a:rPr lang="nl-NL" sz="3600" b="0" dirty="0"/>
              <a:t> gas besparen?</a:t>
            </a:r>
          </a:p>
        </p:txBody>
      </p:sp>
      <p:pic>
        <p:nvPicPr>
          <p:cNvPr id="3" name="Afbeelding 2" descr="Afbeelding met cirkel, Graphics, logo, Lettertype&#10;&#10;Automatisch gegenereerde beschrijving">
            <a:extLst>
              <a:ext uri="{FF2B5EF4-FFF2-40B4-BE49-F238E27FC236}">
                <a16:creationId xmlns:a16="http://schemas.microsoft.com/office/drawing/2014/main" id="{D5668594-F0AA-C9F3-208B-DD65A3386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584085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448394"/>
          </a:xfrm>
        </p:spPr>
        <p:txBody>
          <a:bodyPr/>
          <a:lstStyle/>
          <a:p>
            <a:pPr>
              <a:lnSpc>
                <a:spcPts val="4200"/>
              </a:lnSpc>
            </a:pPr>
            <a:r>
              <a:rPr lang="nl-NL" sz="3600" b="0" dirty="0"/>
              <a:t>Wat is de </a:t>
            </a:r>
            <a:r>
              <a:rPr lang="nl-NL" sz="3600" dirty="0">
                <a:solidFill>
                  <a:srgbClr val="FF3322"/>
                </a:solidFill>
              </a:rPr>
              <a:t>zuinigste</a:t>
            </a:r>
            <a:r>
              <a:rPr lang="nl-NL" sz="3600" b="0" dirty="0"/>
              <a:t> manier om </a:t>
            </a:r>
            <a:r>
              <a:rPr lang="nl-NL" sz="3600" dirty="0"/>
              <a:t>bij te verwarmen</a:t>
            </a:r>
            <a:r>
              <a:rPr lang="nl-NL" sz="3600" b="0" dirty="0"/>
              <a:t> en gas te besparen?</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11</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Electrische kachel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Infraroodpaneel</a:t>
            </a:r>
          </a:p>
          <a:p>
            <a:pPr marL="190350" indent="-766350">
              <a:lnSpc>
                <a:spcPts val="3600"/>
              </a:lnSpc>
              <a:spcBef>
                <a:spcPts val="0"/>
              </a:spcBef>
              <a:buSzPct val="100000"/>
            </a:pPr>
            <a:r>
              <a:rPr lang="nl-NL" sz="2600" dirty="0">
                <a:solidFill>
                  <a:schemeClr val="bg1">
                    <a:lumMod val="50000"/>
                  </a:schemeClr>
                </a:solidFill>
                <a:latin typeface="Montserrat" pitchFamily="2" charset="77"/>
              </a:rPr>
              <a:t>Houtkachel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Open haard</a:t>
            </a:r>
          </a:p>
          <a:p>
            <a:pPr marL="190350" indent="-766350">
              <a:lnSpc>
                <a:spcPts val="3600"/>
              </a:lnSpc>
              <a:spcBef>
                <a:spcPts val="0"/>
              </a:spcBef>
              <a:buSzPct val="120000"/>
              <a:buFont typeface="+mj-lt"/>
              <a:buAutoNum type="alphaUcPeriod"/>
            </a:pPr>
            <a:endParaRPr lang="nl-NL" sz="2800" dirty="0">
              <a:solidFill>
                <a:srgbClr val="006E49"/>
              </a:solidFill>
              <a:latin typeface="Montserrat" pitchFamily="2" charset="77"/>
            </a:endParaRPr>
          </a:p>
        </p:txBody>
      </p:sp>
      <p:pic>
        <p:nvPicPr>
          <p:cNvPr id="13" name="Afbeelding 12">
            <a:extLst>
              <a:ext uri="{FF2B5EF4-FFF2-40B4-BE49-F238E27FC236}">
                <a16:creationId xmlns:a16="http://schemas.microsoft.com/office/drawing/2014/main" id="{3AE26C1F-466B-1E19-467B-7F672C5B1D2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74468" y="1487575"/>
            <a:ext cx="6110355" cy="4368711"/>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128EFBA2-966F-A469-D092-6F3C02387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30632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11</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None/>
            </a:pPr>
            <a:r>
              <a:rPr lang="nl-NL" sz="2600" dirty="0">
                <a:solidFill>
                  <a:schemeClr val="tx1"/>
                </a:solidFill>
                <a:latin typeface="Montserrat" pitchFamily="2" charset="77"/>
              </a:rPr>
              <a:t>Een </a:t>
            </a:r>
            <a:r>
              <a:rPr lang="nl-NL" sz="2600" b="1" dirty="0">
                <a:solidFill>
                  <a:schemeClr val="tx1"/>
                </a:solidFill>
                <a:latin typeface="Montserrat" pitchFamily="2" charset="77"/>
              </a:rPr>
              <a:t>infraroodpaneel </a:t>
            </a:r>
            <a:r>
              <a:rPr lang="nl-NL" sz="2600" dirty="0">
                <a:solidFill>
                  <a:schemeClr val="tx1"/>
                </a:solidFill>
                <a:latin typeface="Montserrat" pitchFamily="2" charset="77"/>
              </a:rPr>
              <a:t>is</a:t>
            </a:r>
            <a:r>
              <a:rPr lang="nl-NL" sz="2600" b="1" dirty="0">
                <a:solidFill>
                  <a:schemeClr val="tx1"/>
                </a:solidFill>
                <a:latin typeface="Montserrat" pitchFamily="2" charset="77"/>
              </a:rPr>
              <a:t> </a:t>
            </a:r>
            <a:r>
              <a:rPr lang="nl-NL" sz="2600" dirty="0">
                <a:solidFill>
                  <a:schemeClr val="tx1"/>
                </a:solidFill>
                <a:latin typeface="Montserrat" pitchFamily="2" charset="77"/>
              </a:rPr>
              <a:t>het zuinigste om mee bij te verwarmen.</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Verwarmen met een elektrische kachel is bijna 3 keer zo duur als verwarmen met aardgas. </a:t>
            </a:r>
          </a:p>
          <a:p>
            <a:pPr marL="0" indent="0" hangingPunct="0">
              <a:lnSpc>
                <a:spcPts val="3600"/>
              </a:lnSpc>
              <a:spcBef>
                <a:spcPts val="0"/>
              </a:spcBef>
              <a:buFont typeface="+mj-lt"/>
              <a:buNone/>
            </a:pPr>
            <a:endParaRPr lang="nl-NL" sz="2600" dirty="0">
              <a:solidFill>
                <a:schemeClr val="tx1"/>
              </a:solidFill>
              <a:latin typeface="Montserrat" pitchFamily="2" charset="77"/>
            </a:endParaRP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10539007" cy="1351738"/>
          </a:xfrm>
        </p:spPr>
        <p:txBody>
          <a:bodyPr/>
          <a:lstStyle/>
          <a:p>
            <a:pPr>
              <a:lnSpc>
                <a:spcPts val="4200"/>
              </a:lnSpc>
            </a:pPr>
            <a:r>
              <a:rPr lang="nl-NL" sz="3600" b="0" dirty="0"/>
              <a:t>Wat is de </a:t>
            </a:r>
            <a:r>
              <a:rPr lang="nl-NL" sz="3600" dirty="0">
                <a:solidFill>
                  <a:srgbClr val="FF3322"/>
                </a:solidFill>
              </a:rPr>
              <a:t>zuinigste</a:t>
            </a:r>
            <a:r>
              <a:rPr lang="nl-NL" sz="3600" b="0" dirty="0"/>
              <a:t> manier om </a:t>
            </a:r>
            <a:r>
              <a:rPr lang="nl-NL" sz="3600" dirty="0"/>
              <a:t>bij te verwarmen</a:t>
            </a:r>
            <a:r>
              <a:rPr lang="nl-NL" sz="3600" b="0" dirty="0"/>
              <a:t> en gas te besparen?</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Electrische kachel </a:t>
            </a:r>
          </a:p>
          <a:p>
            <a:pPr marL="190350" indent="-766350">
              <a:lnSpc>
                <a:spcPts val="3600"/>
              </a:lnSpc>
              <a:spcBef>
                <a:spcPts val="0"/>
              </a:spcBef>
              <a:buSzPct val="100000"/>
            </a:pPr>
            <a:r>
              <a:rPr lang="nl-NL" sz="2600" dirty="0">
                <a:solidFill>
                  <a:srgbClr val="FF3322"/>
                </a:solidFill>
                <a:latin typeface="Montserrat" pitchFamily="2" charset="77"/>
              </a:rPr>
              <a:t>Infraroodpaneel</a:t>
            </a:r>
          </a:p>
          <a:p>
            <a:pPr marL="190350" indent="-766350">
              <a:lnSpc>
                <a:spcPts val="3600"/>
              </a:lnSpc>
              <a:spcBef>
                <a:spcPts val="0"/>
              </a:spcBef>
              <a:buSzPct val="100000"/>
            </a:pPr>
            <a:r>
              <a:rPr lang="nl-NL" sz="2600" dirty="0">
                <a:solidFill>
                  <a:schemeClr val="bg1">
                    <a:lumMod val="75000"/>
                  </a:schemeClr>
                </a:solidFill>
                <a:latin typeface="Montserrat" pitchFamily="2" charset="77"/>
              </a:rPr>
              <a:t>Houtkachel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Open haard</a:t>
            </a:r>
          </a:p>
          <a:p>
            <a:pPr marL="190350" indent="-766350">
              <a:lnSpc>
                <a:spcPts val="3600"/>
              </a:lnSpc>
              <a:spcBef>
                <a:spcPts val="0"/>
              </a:spcBef>
              <a:buSzPct val="120000"/>
              <a:buFont typeface="+mj-lt"/>
              <a:buAutoNum type="alphaUcPeriod"/>
            </a:pPr>
            <a:endParaRPr lang="nl-NL" sz="2800" dirty="0">
              <a:solidFill>
                <a:schemeClr val="bg1">
                  <a:lumMod val="75000"/>
                </a:schemeClr>
              </a:solidFill>
              <a:latin typeface="Montserrat" pitchFamily="2" charset="77"/>
            </a:endParaRPr>
          </a:p>
        </p:txBody>
      </p:sp>
      <p:pic>
        <p:nvPicPr>
          <p:cNvPr id="6" name="Afbeelding 5" descr="Afbeelding met cirkel, Graphics, logo, Lettertype&#10;&#10;Automatisch gegenereerde beschrijving">
            <a:extLst>
              <a:ext uri="{FF2B5EF4-FFF2-40B4-BE49-F238E27FC236}">
                <a16:creationId xmlns:a16="http://schemas.microsoft.com/office/drawing/2014/main" id="{42C65270-83F2-B1FF-49B1-5662CAED8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827556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240039" cy="1321617"/>
          </a:xfrm>
        </p:spPr>
        <p:txBody>
          <a:bodyPr/>
          <a:lstStyle/>
          <a:p>
            <a:pPr>
              <a:lnSpc>
                <a:spcPts val="4200"/>
              </a:lnSpc>
            </a:pPr>
            <a:r>
              <a:rPr lang="nl-NL" sz="3600" b="0" dirty="0"/>
              <a:t>Welk </a:t>
            </a:r>
            <a:r>
              <a:rPr lang="nl-NL" sz="3600" dirty="0">
                <a:solidFill>
                  <a:srgbClr val="FF3322"/>
                </a:solidFill>
              </a:rPr>
              <a:t>apparaat</a:t>
            </a:r>
            <a:r>
              <a:rPr lang="nl-NL" sz="3600" b="0" dirty="0"/>
              <a:t> gebruikt de meeste </a:t>
            </a:r>
            <a:r>
              <a:rPr lang="nl-NL" sz="3600" dirty="0"/>
              <a:t>elektriciteit</a:t>
            </a:r>
            <a:r>
              <a:rPr lang="nl-NL" sz="3600" b="0" dirty="0"/>
              <a:t>?</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12</a:t>
            </a:r>
          </a:p>
        </p:txBody>
      </p:sp>
      <p:pic>
        <p:nvPicPr>
          <p:cNvPr id="5" name="Afbeelding 4">
            <a:extLst>
              <a:ext uri="{FF2B5EF4-FFF2-40B4-BE49-F238E27FC236}">
                <a16:creationId xmlns:a16="http://schemas.microsoft.com/office/drawing/2014/main" id="{033D2429-5202-4CA2-B097-05C1004E9F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sp>
        <p:nvSpPr>
          <p:cNvPr id="16" name="Tijdelijke aanduiding voor inhoud 2">
            <a:extLst>
              <a:ext uri="{FF2B5EF4-FFF2-40B4-BE49-F238E27FC236}">
                <a16:creationId xmlns:a16="http://schemas.microsoft.com/office/drawing/2014/main" id="{4F01EA6C-FE04-C63A-DF03-9C242773B8F9}"/>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Wasmachine</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Wasdroger</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Oude </a:t>
            </a:r>
            <a:r>
              <a:rPr lang="nl-NL" sz="2600" dirty="0" err="1">
                <a:solidFill>
                  <a:schemeClr val="bg1">
                    <a:lumMod val="50000"/>
                  </a:schemeClr>
                </a:solidFill>
                <a:latin typeface="Montserrat" pitchFamily="2" charset="77"/>
              </a:rPr>
              <a:t>koelvriescombinatie</a:t>
            </a: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Groot </a:t>
            </a:r>
            <a:r>
              <a:rPr lang="nl-NL" sz="2600" dirty="0" err="1">
                <a:solidFill>
                  <a:schemeClr val="bg1">
                    <a:lumMod val="50000"/>
                  </a:schemeClr>
                </a:solidFill>
                <a:latin typeface="Montserrat" pitchFamily="2" charset="77"/>
              </a:rPr>
              <a:t>TV-scherm</a:t>
            </a:r>
            <a:endParaRPr lang="nl-NL" sz="2600" dirty="0">
              <a:solidFill>
                <a:schemeClr val="bg1">
                  <a:lumMod val="50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21" name="Titel 1">
            <a:extLst>
              <a:ext uri="{FF2B5EF4-FFF2-40B4-BE49-F238E27FC236}">
                <a16:creationId xmlns:a16="http://schemas.microsoft.com/office/drawing/2014/main" id="{B13F8E4D-639F-85DF-3F6B-C1D18A2C9DFA}"/>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pic>
        <p:nvPicPr>
          <p:cNvPr id="4" name="Afbeelding 3" descr="Afbeelding met cirkel, Graphics, logo, Lettertype&#10;&#10;Automatisch gegenereerde beschrijving">
            <a:extLst>
              <a:ext uri="{FF2B5EF4-FFF2-40B4-BE49-F238E27FC236}">
                <a16:creationId xmlns:a16="http://schemas.microsoft.com/office/drawing/2014/main" id="{BAC8A5EC-02D7-5288-96A2-7B38E2C90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34003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7" name="Titel 1">
            <a:extLst>
              <a:ext uri="{FF2B5EF4-FFF2-40B4-BE49-F238E27FC236}">
                <a16:creationId xmlns:a16="http://schemas.microsoft.com/office/drawing/2014/main" id="{0E277A6C-6207-5C80-2A2B-498D9E442B72}"/>
              </a:ext>
            </a:extLst>
          </p:cNvPr>
          <p:cNvSpPr txBox="1">
            <a:spLocks/>
          </p:cNvSpPr>
          <p:nvPr/>
        </p:nvSpPr>
        <p:spPr>
          <a:xfrm>
            <a:off x="2038134" y="6377577"/>
            <a:ext cx="2498333" cy="33801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r>
              <a:rPr lang="nl-NL" sz="1200" b="0" dirty="0"/>
              <a:t>Energie Bespaar Quiz</a:t>
            </a: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12</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68303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Een </a:t>
            </a:r>
            <a:r>
              <a:rPr lang="nl-NL" sz="2600" b="1" dirty="0">
                <a:solidFill>
                  <a:schemeClr val="tx1"/>
                </a:solidFill>
                <a:latin typeface="Montserrat" pitchFamily="2" charset="77"/>
              </a:rPr>
              <a:t>oude koelkast </a:t>
            </a:r>
            <a:r>
              <a:rPr lang="nl-NL" sz="2600" dirty="0">
                <a:solidFill>
                  <a:schemeClr val="tx1"/>
                </a:solidFill>
                <a:latin typeface="Montserrat" pitchFamily="2" charset="77"/>
              </a:rPr>
              <a:t>verbruikt heel veel energie.</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Met een </a:t>
            </a:r>
            <a:r>
              <a:rPr lang="nl-NL" sz="2600" b="1" dirty="0">
                <a:solidFill>
                  <a:schemeClr val="tx1"/>
                </a:solidFill>
                <a:latin typeface="Montserrat" pitchFamily="2" charset="77"/>
              </a:rPr>
              <a:t>energiemeter</a:t>
            </a:r>
            <a:r>
              <a:rPr lang="nl-NL" sz="2600" dirty="0">
                <a:solidFill>
                  <a:schemeClr val="tx1"/>
                </a:solidFill>
                <a:latin typeface="Montserrat" pitchFamily="2" charset="77"/>
              </a:rPr>
              <a:t> kun je het verbruik van een apparaat meten.</a:t>
            </a:r>
          </a:p>
          <a:p>
            <a:pPr marL="0" indent="0" hangingPunct="0">
              <a:lnSpc>
                <a:spcPts val="3600"/>
              </a:lnSpc>
              <a:spcBef>
                <a:spcPts val="0"/>
              </a:spcBef>
              <a:buFont typeface="+mj-lt"/>
              <a:buNone/>
            </a:pPr>
            <a:r>
              <a:rPr lang="nl-NL" sz="2600" dirty="0">
                <a:solidFill>
                  <a:schemeClr val="tx1"/>
                </a:solidFill>
                <a:latin typeface="Montserrat" pitchFamily="2" charset="77"/>
              </a:rPr>
              <a:t>Spoor je grootste </a:t>
            </a:r>
            <a:r>
              <a:rPr lang="nl-NL" sz="2600" dirty="0" err="1">
                <a:solidFill>
                  <a:schemeClr val="tx1"/>
                </a:solidFill>
                <a:latin typeface="Montserrat" pitchFamily="2" charset="77"/>
              </a:rPr>
              <a:t>verbruiker</a:t>
            </a:r>
            <a:r>
              <a:rPr lang="nl-NL" sz="2600" dirty="0">
                <a:solidFill>
                  <a:schemeClr val="tx1"/>
                </a:solidFill>
                <a:latin typeface="Montserrat" pitchFamily="2" charset="77"/>
              </a:rPr>
              <a:t> op en vervang deze als eerste.</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Wasmachine</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Wasdroger</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Oude </a:t>
            </a:r>
            <a:r>
              <a:rPr lang="nl-NL" sz="2600" dirty="0" err="1">
                <a:solidFill>
                  <a:srgbClr val="FF3322"/>
                </a:solidFill>
                <a:latin typeface="Montserrat" pitchFamily="2" charset="77"/>
              </a:rPr>
              <a:t>koelvriescombinatie</a:t>
            </a:r>
            <a:endParaRPr lang="nl-NL" sz="2600" dirty="0">
              <a:solidFill>
                <a:srgbClr val="FF3322"/>
              </a:solidFill>
              <a:latin typeface="Montserrat" pitchFamily="2" charset="77"/>
            </a:endParaRP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Groot </a:t>
            </a:r>
            <a:r>
              <a:rPr lang="nl-NL" sz="2600" dirty="0" err="1">
                <a:solidFill>
                  <a:schemeClr val="bg1">
                    <a:lumMod val="75000"/>
                  </a:schemeClr>
                </a:solidFill>
                <a:latin typeface="Montserrat" pitchFamily="2" charset="77"/>
              </a:rPr>
              <a:t>TV-scherm</a:t>
            </a:r>
            <a:endParaRPr lang="nl-NL" sz="2600" dirty="0">
              <a:solidFill>
                <a:schemeClr val="bg1">
                  <a:lumMod val="75000"/>
                </a:schemeClr>
              </a:solidFill>
              <a:latin typeface="Montserrat" pitchFamily="2" charset="77"/>
            </a:endParaRP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F26D1292-3BB7-B8B5-A839-63632A0B5E7F}"/>
              </a:ext>
            </a:extLst>
          </p:cNvPr>
          <p:cNvSpPr>
            <a:spLocks noGrp="1"/>
          </p:cNvSpPr>
          <p:nvPr>
            <p:ph type="title"/>
          </p:nvPr>
        </p:nvSpPr>
        <p:spPr>
          <a:xfrm>
            <a:off x="1460172" y="173078"/>
            <a:ext cx="6240039" cy="1321617"/>
          </a:xfrm>
        </p:spPr>
        <p:txBody>
          <a:bodyPr/>
          <a:lstStyle/>
          <a:p>
            <a:pPr>
              <a:lnSpc>
                <a:spcPts val="4200"/>
              </a:lnSpc>
            </a:pPr>
            <a:r>
              <a:rPr lang="nl-NL" sz="3600" b="0" dirty="0"/>
              <a:t>Welk </a:t>
            </a:r>
            <a:r>
              <a:rPr lang="nl-NL" sz="3600" dirty="0">
                <a:solidFill>
                  <a:srgbClr val="FF3322"/>
                </a:solidFill>
              </a:rPr>
              <a:t>apparaat</a:t>
            </a:r>
            <a:r>
              <a:rPr lang="nl-NL" sz="3600" b="0" dirty="0"/>
              <a:t> gebruikt de meeste </a:t>
            </a:r>
            <a:r>
              <a:rPr lang="nl-NL" sz="3600" dirty="0"/>
              <a:t>elektriciteit</a:t>
            </a:r>
            <a:r>
              <a:rPr lang="nl-NL" sz="3600" b="0" dirty="0"/>
              <a:t>?</a:t>
            </a:r>
          </a:p>
        </p:txBody>
      </p:sp>
      <p:pic>
        <p:nvPicPr>
          <p:cNvPr id="3" name="Afbeelding 2" descr="Afbeelding met cirkel, Graphics, logo, Lettertype&#10;&#10;Automatisch gegenereerde beschrijving">
            <a:extLst>
              <a:ext uri="{FF2B5EF4-FFF2-40B4-BE49-F238E27FC236}">
                <a16:creationId xmlns:a16="http://schemas.microsoft.com/office/drawing/2014/main" id="{29233DFB-4E3C-D6DD-6EA6-8298E5A87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125444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9673049" cy="1224011"/>
          </a:xfrm>
        </p:spPr>
        <p:txBody>
          <a:bodyPr/>
          <a:lstStyle/>
          <a:p>
            <a:pPr>
              <a:lnSpc>
                <a:spcPts val="4200"/>
              </a:lnSpc>
            </a:pPr>
            <a:r>
              <a:rPr lang="nl-NL" sz="3600" b="0" dirty="0"/>
              <a:t>Noem vier apparaten die </a:t>
            </a:r>
            <a:r>
              <a:rPr lang="nl-NL" sz="3600" b="0" dirty="0">
                <a:solidFill>
                  <a:schemeClr val="tx1">
                    <a:lumMod val="95000"/>
                    <a:lumOff val="5000"/>
                  </a:schemeClr>
                </a:solidFill>
              </a:rPr>
              <a:t>stiekem altijd</a:t>
            </a:r>
            <a:r>
              <a:rPr lang="nl-NL" sz="3600" b="0" dirty="0"/>
              <a:t> </a:t>
            </a:r>
            <a:r>
              <a:rPr lang="nl-NL" sz="3600" dirty="0">
                <a:solidFill>
                  <a:srgbClr val="FF3322"/>
                </a:solidFill>
              </a:rPr>
              <a:t>aanstaan</a:t>
            </a:r>
            <a:r>
              <a:rPr lang="nl-NL" sz="3600" b="0" dirty="0"/>
              <a:t> die je beter</a:t>
            </a:r>
            <a:r>
              <a:rPr lang="nl-NL" sz="3600" dirty="0"/>
              <a:t> uit kunt zetten </a:t>
            </a:r>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13</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449895" cy="40033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Cv-ketel</a:t>
            </a:r>
          </a:p>
          <a:p>
            <a:pPr marL="190350" indent="-766350">
              <a:lnSpc>
                <a:spcPts val="3600"/>
              </a:lnSpc>
              <a:spcBef>
                <a:spcPts val="0"/>
              </a:spcBef>
              <a:buSzPct val="100000"/>
            </a:pPr>
            <a:r>
              <a:rPr lang="nl-NL" sz="2600" dirty="0" err="1">
                <a:solidFill>
                  <a:schemeClr val="bg1">
                    <a:lumMod val="50000"/>
                  </a:schemeClr>
                </a:solidFill>
                <a:latin typeface="Montserrat" pitchFamily="2" charset="77"/>
              </a:rPr>
              <a:t>Settop</a:t>
            </a:r>
            <a:r>
              <a:rPr lang="nl-NL" sz="2600" dirty="0">
                <a:solidFill>
                  <a:schemeClr val="bg1">
                    <a:lumMod val="50000"/>
                  </a:schemeClr>
                </a:solidFill>
                <a:latin typeface="Montserrat" pitchFamily="2" charset="77"/>
              </a:rPr>
              <a:t>box</a:t>
            </a:r>
          </a:p>
          <a:p>
            <a:pPr marL="190350" indent="-766350">
              <a:lnSpc>
                <a:spcPts val="3600"/>
              </a:lnSpc>
              <a:spcBef>
                <a:spcPts val="0"/>
              </a:spcBef>
              <a:buSzPct val="100000"/>
            </a:pPr>
            <a:r>
              <a:rPr lang="nl-NL" sz="2600" dirty="0">
                <a:solidFill>
                  <a:schemeClr val="bg1">
                    <a:lumMod val="50000"/>
                  </a:schemeClr>
                </a:solidFill>
                <a:latin typeface="Montserrat" pitchFamily="2" charset="77"/>
              </a:rPr>
              <a:t>Wifi router</a:t>
            </a:r>
          </a:p>
          <a:p>
            <a:pPr marL="190350" indent="-766350">
              <a:lnSpc>
                <a:spcPts val="3600"/>
              </a:lnSpc>
              <a:spcBef>
                <a:spcPts val="0"/>
              </a:spcBef>
              <a:buSzPct val="100000"/>
            </a:pPr>
            <a:r>
              <a:rPr lang="nl-NL" sz="2600" dirty="0">
                <a:solidFill>
                  <a:schemeClr val="bg1">
                    <a:lumMod val="50000"/>
                  </a:schemeClr>
                </a:solidFill>
                <a:latin typeface="Montserrat" pitchFamily="2" charset="77"/>
              </a:rPr>
              <a:t>Oplader</a:t>
            </a:r>
          </a:p>
          <a:p>
            <a:pPr marL="190350" indent="-766350">
              <a:lnSpc>
                <a:spcPts val="3600"/>
              </a:lnSpc>
              <a:spcBef>
                <a:spcPts val="0"/>
              </a:spcBef>
              <a:buSzPct val="100000"/>
            </a:pPr>
            <a:r>
              <a:rPr lang="nl-NL" sz="2600" dirty="0">
                <a:solidFill>
                  <a:schemeClr val="bg1">
                    <a:lumMod val="50000"/>
                  </a:schemeClr>
                </a:solidFill>
                <a:latin typeface="Montserrat" pitchFamily="2" charset="77"/>
              </a:rPr>
              <a:t>Computer</a:t>
            </a:r>
          </a:p>
          <a:p>
            <a:pPr marL="190350" indent="-766350">
              <a:lnSpc>
                <a:spcPts val="3600"/>
              </a:lnSpc>
              <a:spcBef>
                <a:spcPts val="0"/>
              </a:spcBef>
              <a:buSzPct val="100000"/>
            </a:pPr>
            <a:r>
              <a:rPr lang="nl-NL" sz="2600" dirty="0">
                <a:solidFill>
                  <a:schemeClr val="bg1">
                    <a:lumMod val="50000"/>
                  </a:schemeClr>
                </a:solidFill>
                <a:latin typeface="Montserrat" pitchFamily="2" charset="77"/>
              </a:rPr>
              <a:t>Koelkast</a:t>
            </a:r>
          </a:p>
          <a:p>
            <a:pPr marL="190350" indent="-766350">
              <a:lnSpc>
                <a:spcPts val="3600"/>
              </a:lnSpc>
              <a:spcBef>
                <a:spcPts val="0"/>
              </a:spcBef>
              <a:buSzPct val="100000"/>
            </a:pPr>
            <a:r>
              <a:rPr lang="nl-NL" sz="2600" dirty="0">
                <a:solidFill>
                  <a:schemeClr val="bg1">
                    <a:lumMod val="50000"/>
                  </a:schemeClr>
                </a:solidFill>
                <a:latin typeface="Montserrat" pitchFamily="2" charset="77"/>
              </a:rPr>
              <a:t>Printer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Mechanische ventilatie</a:t>
            </a:r>
          </a:p>
        </p:txBody>
      </p:sp>
      <p:pic>
        <p:nvPicPr>
          <p:cNvPr id="16" name="Afbeelding 15">
            <a:extLst>
              <a:ext uri="{FF2B5EF4-FFF2-40B4-BE49-F238E27FC236}">
                <a16:creationId xmlns:a16="http://schemas.microsoft.com/office/drawing/2014/main" id="{E00C9BA9-BACB-4F3E-F0B7-C428E5BCC6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487576"/>
            <a:ext cx="6096000" cy="4368711"/>
          </a:xfrm>
          <a:prstGeom prst="rect">
            <a:avLst/>
          </a:prstGeom>
        </p:spPr>
      </p:pic>
      <p:pic>
        <p:nvPicPr>
          <p:cNvPr id="3" name="Afbeelding 2" descr="Afbeelding met cirkel, Graphics, logo, Lettertype&#10;&#10;Automatisch gegenereerde beschrijving">
            <a:extLst>
              <a:ext uri="{FF2B5EF4-FFF2-40B4-BE49-F238E27FC236}">
                <a16:creationId xmlns:a16="http://schemas.microsoft.com/office/drawing/2014/main" id="{18F3F54B-3C24-76AC-9FE3-933DF7D2F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914461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503109"/>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13</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Sommige apparaten gebruiken ook energie terwijl ze op </a:t>
            </a:r>
            <a:r>
              <a:rPr lang="nl-NL" sz="2600" b="1" dirty="0">
                <a:solidFill>
                  <a:schemeClr val="tx1"/>
                </a:solidFill>
                <a:latin typeface="Montserrat" pitchFamily="2" charset="77"/>
              </a:rPr>
              <a:t>stand-by</a:t>
            </a:r>
            <a:r>
              <a:rPr lang="nl-NL" sz="2600" dirty="0">
                <a:solidFill>
                  <a:schemeClr val="tx1"/>
                </a:solidFill>
                <a:latin typeface="Montserrat" pitchFamily="2" charset="77"/>
              </a:rPr>
              <a:t> staan. Zet ze helemaal uit. </a:t>
            </a:r>
          </a:p>
          <a:p>
            <a:pPr marL="0" indent="0" hangingPunct="0">
              <a:lnSpc>
                <a:spcPts val="3600"/>
              </a:lnSpc>
              <a:spcBef>
                <a:spcPts val="0"/>
              </a:spcBef>
              <a:buFont typeface="+mj-lt"/>
              <a:buNone/>
            </a:pPr>
            <a:r>
              <a:rPr lang="nl-NL" sz="2600" dirty="0">
                <a:solidFill>
                  <a:schemeClr val="tx1"/>
                </a:solidFill>
                <a:latin typeface="Montserrat" pitchFamily="2" charset="77"/>
              </a:rPr>
              <a:t>Gebruik hiervoor een </a:t>
            </a:r>
            <a:r>
              <a:rPr lang="nl-NL" sz="2600" b="1" dirty="0">
                <a:solidFill>
                  <a:schemeClr val="tx1"/>
                </a:solidFill>
                <a:latin typeface="Montserrat" pitchFamily="2" charset="77"/>
              </a:rPr>
              <a:t>stekkerdoos met schakelaar</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Sommige apparaten blijven altijd aan omdat je ze nodig hebt.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Cv-ketel</a:t>
            </a:r>
          </a:p>
          <a:p>
            <a:pPr marL="190350" indent="-766350">
              <a:lnSpc>
                <a:spcPts val="3600"/>
              </a:lnSpc>
              <a:spcBef>
                <a:spcPts val="0"/>
              </a:spcBef>
              <a:buSzPct val="100000"/>
            </a:pPr>
            <a:r>
              <a:rPr lang="nl-NL" sz="2600" dirty="0" err="1">
                <a:solidFill>
                  <a:srgbClr val="FF3322"/>
                </a:solidFill>
                <a:latin typeface="Montserrat" pitchFamily="2" charset="77"/>
              </a:rPr>
              <a:t>Settop</a:t>
            </a:r>
            <a:r>
              <a:rPr lang="nl-NL" sz="2600" dirty="0">
                <a:solidFill>
                  <a:srgbClr val="FF3322"/>
                </a:solidFill>
                <a:latin typeface="Montserrat" pitchFamily="2" charset="77"/>
              </a:rPr>
              <a:t>box</a:t>
            </a:r>
          </a:p>
          <a:p>
            <a:pPr marL="190350" indent="-766350">
              <a:lnSpc>
                <a:spcPts val="3600"/>
              </a:lnSpc>
              <a:spcBef>
                <a:spcPts val="0"/>
              </a:spcBef>
              <a:buSzPct val="100000"/>
            </a:pPr>
            <a:r>
              <a:rPr lang="nl-NL" sz="2600" dirty="0">
                <a:solidFill>
                  <a:schemeClr val="bg1">
                    <a:lumMod val="75000"/>
                  </a:schemeClr>
                </a:solidFill>
                <a:latin typeface="Montserrat" pitchFamily="2" charset="77"/>
              </a:rPr>
              <a:t>Wifi router</a:t>
            </a:r>
          </a:p>
          <a:p>
            <a:pPr marL="190350" indent="-766350">
              <a:lnSpc>
                <a:spcPts val="3600"/>
              </a:lnSpc>
              <a:spcBef>
                <a:spcPts val="0"/>
              </a:spcBef>
              <a:buSzPct val="100000"/>
            </a:pPr>
            <a:r>
              <a:rPr lang="nl-NL" sz="2600" dirty="0">
                <a:solidFill>
                  <a:srgbClr val="FF3322"/>
                </a:solidFill>
                <a:latin typeface="Montserrat" pitchFamily="2" charset="77"/>
              </a:rPr>
              <a:t>Oplader</a:t>
            </a:r>
          </a:p>
          <a:p>
            <a:pPr marL="190350" indent="-766350">
              <a:lnSpc>
                <a:spcPts val="3600"/>
              </a:lnSpc>
              <a:spcBef>
                <a:spcPts val="0"/>
              </a:spcBef>
              <a:buSzPct val="100000"/>
            </a:pPr>
            <a:r>
              <a:rPr lang="nl-NL" sz="2600" dirty="0">
                <a:solidFill>
                  <a:srgbClr val="FF3322"/>
                </a:solidFill>
                <a:latin typeface="Montserrat" pitchFamily="2" charset="77"/>
              </a:rPr>
              <a:t>Computer</a:t>
            </a:r>
          </a:p>
          <a:p>
            <a:pPr marL="190350" indent="-766350">
              <a:lnSpc>
                <a:spcPts val="3600"/>
              </a:lnSpc>
              <a:spcBef>
                <a:spcPts val="0"/>
              </a:spcBef>
              <a:buSzPct val="100000"/>
            </a:pPr>
            <a:r>
              <a:rPr lang="nl-NL" sz="2600" dirty="0">
                <a:solidFill>
                  <a:schemeClr val="bg1">
                    <a:lumMod val="75000"/>
                  </a:schemeClr>
                </a:solidFill>
                <a:latin typeface="Montserrat" pitchFamily="2" charset="77"/>
              </a:rPr>
              <a:t>Koelkast</a:t>
            </a:r>
          </a:p>
          <a:p>
            <a:pPr marL="190350" indent="-766350">
              <a:lnSpc>
                <a:spcPts val="3600"/>
              </a:lnSpc>
              <a:spcBef>
                <a:spcPts val="0"/>
              </a:spcBef>
              <a:buSzPct val="100000"/>
            </a:pPr>
            <a:r>
              <a:rPr lang="nl-NL" sz="2600" dirty="0">
                <a:solidFill>
                  <a:srgbClr val="FF3322"/>
                </a:solidFill>
                <a:latin typeface="Montserrat" pitchFamily="2" charset="77"/>
              </a:rPr>
              <a:t>Printer</a:t>
            </a:r>
          </a:p>
          <a:p>
            <a:pPr marL="190350" indent="-766350">
              <a:lnSpc>
                <a:spcPts val="3600"/>
              </a:lnSpc>
              <a:spcBef>
                <a:spcPts val="0"/>
              </a:spcBef>
              <a:buSzPct val="100000"/>
            </a:pPr>
            <a:r>
              <a:rPr lang="nl-NL" sz="2600" dirty="0">
                <a:solidFill>
                  <a:schemeClr val="bg1">
                    <a:lumMod val="75000"/>
                  </a:schemeClr>
                </a:solidFill>
                <a:latin typeface="Montserrat" pitchFamily="2" charset="77"/>
              </a:rPr>
              <a:t>Mechanische ventilatie</a:t>
            </a:r>
            <a:endParaRPr lang="nl-NL" sz="2600" dirty="0">
              <a:solidFill>
                <a:schemeClr val="bg1">
                  <a:lumMod val="50000"/>
                </a:schemeClr>
              </a:solidFill>
              <a:latin typeface="Montserrat" pitchFamily="2" charset="77"/>
            </a:endParaRPr>
          </a:p>
          <a:p>
            <a:pPr marL="190350" indent="-766350">
              <a:lnSpc>
                <a:spcPts val="3600"/>
              </a:lnSpc>
              <a:spcBef>
                <a:spcPts val="0"/>
              </a:spcBef>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B2FE243A-22C2-2202-383B-5DC2C63B3BF5}"/>
              </a:ext>
            </a:extLst>
          </p:cNvPr>
          <p:cNvSpPr>
            <a:spLocks noGrp="1"/>
          </p:cNvSpPr>
          <p:nvPr>
            <p:ph type="title"/>
          </p:nvPr>
        </p:nvSpPr>
        <p:spPr>
          <a:xfrm>
            <a:off x="1460172" y="173078"/>
            <a:ext cx="9673049" cy="1224011"/>
          </a:xfrm>
        </p:spPr>
        <p:txBody>
          <a:bodyPr/>
          <a:lstStyle/>
          <a:p>
            <a:pPr>
              <a:lnSpc>
                <a:spcPts val="4200"/>
              </a:lnSpc>
            </a:pPr>
            <a:r>
              <a:rPr lang="nl-NL" sz="3600" b="0" dirty="0"/>
              <a:t>Noem vier apparaten die </a:t>
            </a:r>
            <a:r>
              <a:rPr lang="nl-NL" sz="3600" b="0" dirty="0">
                <a:solidFill>
                  <a:schemeClr val="tx1">
                    <a:lumMod val="95000"/>
                    <a:lumOff val="5000"/>
                  </a:schemeClr>
                </a:solidFill>
              </a:rPr>
              <a:t>stiekem altijd</a:t>
            </a:r>
            <a:r>
              <a:rPr lang="nl-NL" sz="3600" b="0" dirty="0"/>
              <a:t> </a:t>
            </a:r>
            <a:r>
              <a:rPr lang="nl-NL" sz="3600" dirty="0">
                <a:solidFill>
                  <a:srgbClr val="FF3322"/>
                </a:solidFill>
              </a:rPr>
              <a:t>aanstaan</a:t>
            </a:r>
            <a:r>
              <a:rPr lang="nl-NL" sz="3600" b="0" dirty="0"/>
              <a:t> die je beter</a:t>
            </a:r>
            <a:r>
              <a:rPr lang="nl-NL" sz="3600" dirty="0"/>
              <a:t> uit kunt zetten </a:t>
            </a:r>
          </a:p>
        </p:txBody>
      </p:sp>
      <p:pic>
        <p:nvPicPr>
          <p:cNvPr id="3" name="Afbeelding 2" descr="Afbeelding met cirkel, Graphics, logo, Lettertype&#10;&#10;Automatisch gegenereerde beschrijving">
            <a:extLst>
              <a:ext uri="{FF2B5EF4-FFF2-40B4-BE49-F238E27FC236}">
                <a16:creationId xmlns:a16="http://schemas.microsoft.com/office/drawing/2014/main" id="{A0B328CF-A632-EF8A-3590-CB021F97B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86334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0958D71-1758-DBA9-404C-60CE692A9C13}"/>
              </a:ext>
            </a:extLst>
          </p:cNvPr>
          <p:cNvSpPr>
            <a:spLocks noGrp="1"/>
          </p:cNvSpPr>
          <p:nvPr>
            <p:ph type="title"/>
          </p:nvPr>
        </p:nvSpPr>
        <p:spPr>
          <a:xfrm>
            <a:off x="3015588" y="558041"/>
            <a:ext cx="5687348" cy="586047"/>
          </a:xfrm>
        </p:spPr>
        <p:txBody>
          <a:bodyPr/>
          <a:lstStyle/>
          <a:p>
            <a:pPr>
              <a:lnSpc>
                <a:spcPts val="4200"/>
              </a:lnSpc>
            </a:pPr>
            <a:r>
              <a:rPr lang="nl-NL" sz="3600" spc="100" dirty="0"/>
              <a:t>Hoe werkt het?</a:t>
            </a:r>
          </a:p>
        </p:txBody>
      </p:sp>
      <p:sp>
        <p:nvSpPr>
          <p:cNvPr id="5" name="Titel 1">
            <a:extLst>
              <a:ext uri="{FF2B5EF4-FFF2-40B4-BE49-F238E27FC236}">
                <a16:creationId xmlns:a16="http://schemas.microsoft.com/office/drawing/2014/main" id="{92A2DA0C-ABE0-D23B-314F-D78910AD07C5}"/>
              </a:ext>
            </a:extLst>
          </p:cNvPr>
          <p:cNvSpPr txBox="1">
            <a:spLocks/>
          </p:cNvSpPr>
          <p:nvPr/>
        </p:nvSpPr>
        <p:spPr>
          <a:xfrm>
            <a:off x="3015588" y="1331998"/>
            <a:ext cx="7246011" cy="4278579"/>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marL="457200" indent="-457200">
              <a:lnSpc>
                <a:spcPts val="3000"/>
              </a:lnSpc>
              <a:spcAft>
                <a:spcPts val="1200"/>
              </a:spcAft>
              <a:buClr>
                <a:srgbClr val="FF3322"/>
              </a:buClr>
              <a:buFont typeface="Wingdings" pitchFamily="2" charset="2"/>
              <a:buChar char="§"/>
            </a:pPr>
            <a:r>
              <a:rPr lang="nl-NL" sz="2400" b="0" dirty="0"/>
              <a:t>Pak antwoordvel en pen</a:t>
            </a:r>
          </a:p>
          <a:p>
            <a:pPr marL="457200" indent="-457200">
              <a:lnSpc>
                <a:spcPts val="3000"/>
              </a:lnSpc>
              <a:spcAft>
                <a:spcPts val="1200"/>
              </a:spcAft>
              <a:buClr>
                <a:srgbClr val="FF3322"/>
              </a:buClr>
              <a:buFont typeface="Wingdings" pitchFamily="2" charset="2"/>
              <a:buChar char="§"/>
            </a:pPr>
            <a:r>
              <a:rPr lang="nl-NL" sz="2400" b="0" dirty="0"/>
              <a:t>Vul de juiste letter(s) in</a:t>
            </a:r>
          </a:p>
          <a:p>
            <a:pPr marL="457200" indent="-457200">
              <a:lnSpc>
                <a:spcPts val="3000"/>
              </a:lnSpc>
              <a:spcAft>
                <a:spcPts val="1200"/>
              </a:spcAft>
              <a:buClr>
                <a:srgbClr val="FF3322"/>
              </a:buClr>
              <a:buFont typeface="Wingdings" pitchFamily="2" charset="2"/>
              <a:buChar char="§"/>
            </a:pPr>
            <a:r>
              <a:rPr lang="nl-NL" sz="2400" b="0" dirty="0"/>
              <a:t>Check je antwoord en turf je score</a:t>
            </a:r>
          </a:p>
          <a:p>
            <a:pPr marL="457200" indent="-457200">
              <a:lnSpc>
                <a:spcPts val="3000"/>
              </a:lnSpc>
              <a:spcAft>
                <a:spcPts val="1200"/>
              </a:spcAft>
              <a:buClr>
                <a:srgbClr val="FF3322"/>
              </a:buClr>
              <a:buFont typeface="Wingdings" pitchFamily="2" charset="2"/>
              <a:buChar char="§"/>
            </a:pPr>
            <a:r>
              <a:rPr lang="nl-NL" sz="2400" b="0" dirty="0"/>
              <a:t>Ieder goed antwoord is 1 punt</a:t>
            </a:r>
          </a:p>
          <a:p>
            <a:pPr marL="457200" indent="-457200">
              <a:lnSpc>
                <a:spcPts val="3000"/>
              </a:lnSpc>
              <a:spcAft>
                <a:spcPts val="1200"/>
              </a:spcAft>
              <a:buClr>
                <a:srgbClr val="FF3322"/>
              </a:buClr>
              <a:buFont typeface="Wingdings" pitchFamily="2" charset="2"/>
              <a:buChar char="§"/>
            </a:pPr>
            <a:r>
              <a:rPr lang="nl-NL" sz="2400" b="0" dirty="0"/>
              <a:t>Bij vragen met meer dan 1 antwoord, gelden alle goede antwoorden als 1 punt </a:t>
            </a:r>
          </a:p>
          <a:p>
            <a:pPr marL="457200" indent="-457200">
              <a:lnSpc>
                <a:spcPts val="3000"/>
              </a:lnSpc>
              <a:spcAft>
                <a:spcPts val="1200"/>
              </a:spcAft>
              <a:buClr>
                <a:srgbClr val="FF3322"/>
              </a:buClr>
              <a:buFont typeface="Wingdings" pitchFamily="2" charset="2"/>
              <a:buChar char="§"/>
            </a:pPr>
            <a:r>
              <a:rPr lang="nl-NL" sz="2400" b="0" dirty="0"/>
              <a:t>Bereken na de laatste vraag je totaalscore</a:t>
            </a:r>
          </a:p>
          <a:p>
            <a:pPr marL="457200" indent="-457200">
              <a:lnSpc>
                <a:spcPts val="3000"/>
              </a:lnSpc>
              <a:spcAft>
                <a:spcPts val="1200"/>
              </a:spcAft>
              <a:buClr>
                <a:srgbClr val="FF3322"/>
              </a:buClr>
              <a:buFont typeface="Wingdings" pitchFamily="2" charset="2"/>
              <a:buChar char="§"/>
            </a:pPr>
            <a:r>
              <a:rPr lang="nl-NL" sz="2400" b="0" dirty="0"/>
              <a:t>De winnaar wint een geweldige prijs </a:t>
            </a:r>
          </a:p>
        </p:txBody>
      </p:sp>
      <p:pic>
        <p:nvPicPr>
          <p:cNvPr id="3" name="Afbeelding 2" descr="Afbeelding met cirkel, Graphics, logo, Lettertype&#10;&#10;Automatisch gegenereerde beschrijving">
            <a:extLst>
              <a:ext uri="{FF2B5EF4-FFF2-40B4-BE49-F238E27FC236}">
                <a16:creationId xmlns:a16="http://schemas.microsoft.com/office/drawing/2014/main" id="{7371646D-1D40-2E28-7920-EEAA7DF65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799986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215975" cy="1332294"/>
          </a:xfrm>
        </p:spPr>
        <p:txBody>
          <a:bodyPr/>
          <a:lstStyle/>
          <a:p>
            <a:pPr>
              <a:lnSpc>
                <a:spcPts val="4200"/>
              </a:lnSpc>
            </a:pPr>
            <a:r>
              <a:rPr lang="nl-NL" sz="3600" b="0" dirty="0"/>
              <a:t>Op hoeveel </a:t>
            </a:r>
            <a:r>
              <a:rPr lang="nl-NL" sz="3600" dirty="0">
                <a:solidFill>
                  <a:srgbClr val="FF3322"/>
                </a:solidFill>
              </a:rPr>
              <a:t>graden</a:t>
            </a:r>
            <a:r>
              <a:rPr lang="nl-NL" sz="3600" b="0" dirty="0"/>
              <a:t> wassen is het </a:t>
            </a:r>
            <a:r>
              <a:rPr lang="nl-NL" sz="3600" dirty="0"/>
              <a:t>zuinigst</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14</a:t>
            </a:r>
          </a:p>
        </p:txBody>
      </p:sp>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65000"/>
                  </a:schemeClr>
                </a:solidFill>
                <a:latin typeface="Montserrat" pitchFamily="2" charset="77"/>
              </a:rPr>
              <a:t>30 graden </a:t>
            </a:r>
          </a:p>
          <a:p>
            <a:pPr marL="766800" indent="-766350">
              <a:lnSpc>
                <a:spcPts val="3200"/>
              </a:lnSpc>
              <a:spcBef>
                <a:spcPts val="0"/>
              </a:spcBef>
              <a:spcAft>
                <a:spcPts val="600"/>
              </a:spcAft>
              <a:buSzPct val="100000"/>
            </a:pPr>
            <a:r>
              <a:rPr lang="nl-NL" sz="2600" dirty="0">
                <a:solidFill>
                  <a:schemeClr val="bg1">
                    <a:lumMod val="65000"/>
                  </a:schemeClr>
                </a:solidFill>
                <a:latin typeface="Montserrat" pitchFamily="2" charset="77"/>
              </a:rPr>
              <a:t>60 graden </a:t>
            </a:r>
          </a:p>
          <a:p>
            <a:pPr marL="766800" indent="-766350">
              <a:lnSpc>
                <a:spcPts val="3200"/>
              </a:lnSpc>
              <a:spcBef>
                <a:spcPts val="0"/>
              </a:spcBef>
              <a:spcAft>
                <a:spcPts val="600"/>
              </a:spcAft>
              <a:buSzPct val="100000"/>
            </a:pPr>
            <a:r>
              <a:rPr lang="nl-NL" sz="2600" dirty="0">
                <a:solidFill>
                  <a:schemeClr val="bg1">
                    <a:lumMod val="65000"/>
                  </a:schemeClr>
                </a:solidFill>
                <a:latin typeface="Montserrat" pitchFamily="2" charset="77"/>
              </a:rPr>
              <a:t>90 graden </a:t>
            </a:r>
          </a:p>
          <a:p>
            <a:pPr marL="766800" indent="-766350">
              <a:lnSpc>
                <a:spcPts val="3200"/>
              </a:lnSpc>
              <a:spcBef>
                <a:spcPts val="0"/>
              </a:spcBef>
              <a:spcAft>
                <a:spcPts val="600"/>
              </a:spcAft>
              <a:buSzPct val="100000"/>
            </a:pPr>
            <a:endParaRPr lang="nl-NL" sz="2600" dirty="0">
              <a:solidFill>
                <a:schemeClr val="bg1">
                  <a:lumMod val="65000"/>
                </a:schemeClr>
              </a:solidFill>
              <a:latin typeface="Montserrat" pitchFamily="2" charset="77"/>
            </a:endParaRPr>
          </a:p>
        </p:txBody>
      </p:sp>
      <p:pic>
        <p:nvPicPr>
          <p:cNvPr id="13" name="Afbeelding 12">
            <a:extLst>
              <a:ext uri="{FF2B5EF4-FFF2-40B4-BE49-F238E27FC236}">
                <a16:creationId xmlns:a16="http://schemas.microsoft.com/office/drawing/2014/main" id="{93E83DA6-3AF4-CA05-8C0F-74D282E5B7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505372"/>
            <a:ext cx="6096000" cy="4368710"/>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09065352-D63E-795E-2336-A66D70195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675322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14</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89"/>
            <a:ext cx="5861166" cy="654548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Het zuinigst is wassen op </a:t>
            </a:r>
            <a:r>
              <a:rPr lang="nl-NL" sz="2600" b="1" dirty="0">
                <a:solidFill>
                  <a:schemeClr val="tx1"/>
                </a:solidFill>
                <a:latin typeface="Montserrat" pitchFamily="2" charset="77"/>
              </a:rPr>
              <a:t>30 graden</a:t>
            </a:r>
            <a:r>
              <a:rPr lang="nl-NL" sz="2600" dirty="0">
                <a:solidFill>
                  <a:schemeClr val="tx1"/>
                </a:solidFill>
                <a:latin typeface="Montserrat" pitchFamily="2" charset="77"/>
              </a:rPr>
              <a:t> met een </a:t>
            </a:r>
            <a:r>
              <a:rPr lang="nl-NL" sz="2600" b="1" dirty="0">
                <a:solidFill>
                  <a:schemeClr val="tx1"/>
                </a:solidFill>
                <a:latin typeface="Montserrat" pitchFamily="2" charset="77"/>
              </a:rPr>
              <a:t>volle trommel</a:t>
            </a:r>
            <a:r>
              <a:rPr lang="nl-NL" sz="2600" dirty="0">
                <a:solidFill>
                  <a:schemeClr val="tx1"/>
                </a:solidFill>
                <a:latin typeface="Montserrat" pitchFamily="2" charset="77"/>
              </a:rPr>
              <a:t>.</a:t>
            </a:r>
          </a:p>
          <a:p>
            <a:pPr marL="0" indent="0" hangingPunct="0">
              <a:lnSpc>
                <a:spcPts val="3600"/>
              </a:lnSpc>
              <a:spcBef>
                <a:spcPts val="0"/>
              </a:spcBef>
              <a:buFont typeface="+mj-lt"/>
              <a:buNone/>
            </a:pPr>
            <a:r>
              <a:rPr lang="nl-NL" sz="2600" dirty="0">
                <a:solidFill>
                  <a:schemeClr val="tx1"/>
                </a:solidFill>
                <a:latin typeface="Montserrat" pitchFamily="2" charset="77"/>
              </a:rPr>
              <a:t>Gebruik voor de normale was het </a:t>
            </a:r>
            <a:r>
              <a:rPr lang="nl-NL" sz="2600" b="1" dirty="0" err="1">
                <a:solidFill>
                  <a:schemeClr val="tx1"/>
                </a:solidFill>
                <a:latin typeface="Montserrat" pitchFamily="2" charset="77"/>
              </a:rPr>
              <a:t>eco</a:t>
            </a:r>
            <a:r>
              <a:rPr lang="nl-NL" sz="2600" b="1" dirty="0">
                <a:solidFill>
                  <a:schemeClr val="tx1"/>
                </a:solidFill>
                <a:latin typeface="Montserrat" pitchFamily="2" charset="77"/>
              </a:rPr>
              <a:t>-programma</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Voor de wasmachine is het goed om </a:t>
            </a:r>
            <a:r>
              <a:rPr lang="nl-NL" sz="2600" b="1" dirty="0">
                <a:solidFill>
                  <a:schemeClr val="tx1"/>
                </a:solidFill>
                <a:latin typeface="Montserrat" pitchFamily="2" charset="77"/>
              </a:rPr>
              <a:t>één keer per maand </a:t>
            </a:r>
            <a:r>
              <a:rPr lang="nl-NL" sz="2600" dirty="0">
                <a:solidFill>
                  <a:schemeClr val="tx1"/>
                </a:solidFill>
                <a:latin typeface="Montserrat" pitchFamily="2" charset="77"/>
              </a:rPr>
              <a:t>een was te doen op 60 graden.</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3" y="173078"/>
            <a:ext cx="5874224" cy="1351738"/>
          </a:xfrm>
        </p:spPr>
        <p:txBody>
          <a:bodyPr/>
          <a:lstStyle/>
          <a:p>
            <a:pPr>
              <a:lnSpc>
                <a:spcPts val="4200"/>
              </a:lnSpc>
            </a:pPr>
            <a:r>
              <a:rPr lang="nl-NL" sz="3600" b="0" dirty="0"/>
              <a:t>Op hoeveel </a:t>
            </a:r>
            <a:r>
              <a:rPr lang="nl-NL" sz="3600" dirty="0">
                <a:solidFill>
                  <a:srgbClr val="FF3322"/>
                </a:solidFill>
              </a:rPr>
              <a:t>graden</a:t>
            </a:r>
            <a:r>
              <a:rPr lang="nl-NL" sz="3600" b="0" dirty="0"/>
              <a:t> wassen is het </a:t>
            </a:r>
            <a:r>
              <a:rPr lang="nl-NL" sz="3600" dirty="0"/>
              <a:t>zuinigst</a:t>
            </a:r>
            <a:r>
              <a:rPr lang="nl-NL" sz="3600" b="0" dirty="0"/>
              <a: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30 graden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60 graden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90 graden </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D417D2F0-C607-60AB-4E2D-072065787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504652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7555491" cy="1314498"/>
          </a:xfrm>
        </p:spPr>
        <p:txBody>
          <a:bodyPr/>
          <a:lstStyle/>
          <a:p>
            <a:pPr>
              <a:lnSpc>
                <a:spcPts val="4200"/>
              </a:lnSpc>
            </a:pPr>
            <a:r>
              <a:rPr lang="nl-NL" sz="3600" b="0" dirty="0"/>
              <a:t>Hoe kun je op een </a:t>
            </a:r>
            <a:r>
              <a:rPr lang="nl-NL" sz="3600" dirty="0">
                <a:solidFill>
                  <a:srgbClr val="FF3322"/>
                </a:solidFill>
              </a:rPr>
              <a:t>zuinige</a:t>
            </a:r>
            <a:r>
              <a:rPr lang="nl-NL" sz="3600" b="0" dirty="0"/>
              <a:t> manier je </a:t>
            </a:r>
            <a:r>
              <a:rPr lang="nl-NL" sz="3600" dirty="0"/>
              <a:t>was drogen</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15</a:t>
            </a:r>
          </a:p>
        </p:txBody>
      </p:sp>
      <p:pic>
        <p:nvPicPr>
          <p:cNvPr id="8" name="Afbeelding 7">
            <a:extLst>
              <a:ext uri="{FF2B5EF4-FFF2-40B4-BE49-F238E27FC236}">
                <a16:creationId xmlns:a16="http://schemas.microsoft.com/office/drawing/2014/main" id="{7C567EE3-5E67-D7DF-6BEC-DE07D41FC95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0" y="1494695"/>
            <a:ext cx="6096000" cy="4368711"/>
          </a:xfrm>
          <a:prstGeom prst="rect">
            <a:avLst/>
          </a:prstGeom>
        </p:spPr>
      </p:pic>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Met een 2e hands wasdroger </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De droger op lagere temperatuur zetten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De was ophangen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4" name="Afbeelding 3" descr="Afbeelding met cirkel, Graphics, logo, Lettertype&#10;&#10;Automatisch gegenereerde beschrijving">
            <a:extLst>
              <a:ext uri="{FF2B5EF4-FFF2-40B4-BE49-F238E27FC236}">
                <a16:creationId xmlns:a16="http://schemas.microsoft.com/office/drawing/2014/main" id="{E6EB6363-11BF-D799-B016-2A5974B1E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047524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15</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De </a:t>
            </a:r>
            <a:r>
              <a:rPr lang="nl-NL" sz="2600" b="1" dirty="0">
                <a:solidFill>
                  <a:schemeClr val="tx1"/>
                </a:solidFill>
                <a:latin typeface="Montserrat" pitchFamily="2" charset="77"/>
              </a:rPr>
              <a:t>waslijn</a:t>
            </a:r>
            <a:r>
              <a:rPr lang="nl-NL" sz="2600" dirty="0">
                <a:solidFill>
                  <a:schemeClr val="tx1"/>
                </a:solidFill>
                <a:latin typeface="Montserrat" pitchFamily="2" charset="77"/>
              </a:rPr>
              <a:t> is de </a:t>
            </a:r>
            <a:r>
              <a:rPr lang="nl-NL" sz="2600" b="1" dirty="0">
                <a:solidFill>
                  <a:schemeClr val="tx1"/>
                </a:solidFill>
                <a:latin typeface="Montserrat" pitchFamily="2" charset="77"/>
              </a:rPr>
              <a:t>zuinigste</a:t>
            </a:r>
            <a:r>
              <a:rPr lang="nl-NL" sz="2600" dirty="0">
                <a:solidFill>
                  <a:schemeClr val="tx1"/>
                </a:solidFill>
                <a:latin typeface="Montserrat" pitchFamily="2" charset="77"/>
              </a:rPr>
              <a:t> 'droger’.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Hang bij mooi weer de was </a:t>
            </a:r>
          </a:p>
          <a:p>
            <a:pPr marL="0" indent="0" hangingPunct="0">
              <a:lnSpc>
                <a:spcPts val="3600"/>
              </a:lnSpc>
              <a:spcBef>
                <a:spcPts val="0"/>
              </a:spcBef>
              <a:buFont typeface="+mj-lt"/>
              <a:buNone/>
            </a:pPr>
            <a:r>
              <a:rPr lang="nl-NL" sz="2600" dirty="0">
                <a:solidFill>
                  <a:schemeClr val="tx1"/>
                </a:solidFill>
                <a:latin typeface="Montserrat" pitchFamily="2" charset="77"/>
              </a:rPr>
              <a:t>buiten aan de lijn.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Of bij slecht weer binnen, maar wel met </a:t>
            </a:r>
            <a:r>
              <a:rPr lang="nl-NL" sz="2600" b="1" dirty="0">
                <a:solidFill>
                  <a:schemeClr val="tx1"/>
                </a:solidFill>
                <a:latin typeface="Montserrat" pitchFamily="2" charset="77"/>
              </a:rPr>
              <a:t>goede ventilatie</a:t>
            </a:r>
            <a:r>
              <a:rPr lang="nl-NL" sz="2600" dirty="0">
                <a:solidFill>
                  <a:schemeClr val="tx1"/>
                </a:solidFill>
                <a:latin typeface="Montserrat" pitchFamily="2" charset="77"/>
              </a:rPr>
              <a:t>.</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3" y="173078"/>
            <a:ext cx="7747996" cy="1351738"/>
          </a:xfrm>
        </p:spPr>
        <p:txBody>
          <a:bodyPr/>
          <a:lstStyle/>
          <a:p>
            <a:pPr>
              <a:lnSpc>
                <a:spcPts val="4200"/>
              </a:lnSpc>
            </a:pPr>
            <a:r>
              <a:rPr lang="nl-NL" sz="3600" b="0" dirty="0"/>
              <a:t>Hoe kun je op een </a:t>
            </a:r>
            <a:r>
              <a:rPr lang="nl-NL" sz="3600" dirty="0">
                <a:solidFill>
                  <a:srgbClr val="FF3322"/>
                </a:solidFill>
              </a:rPr>
              <a:t>zuinige</a:t>
            </a:r>
            <a:r>
              <a:rPr lang="nl-NL" sz="3600" b="0" dirty="0"/>
              <a:t> manier je </a:t>
            </a:r>
            <a:r>
              <a:rPr lang="nl-NL" sz="3600" dirty="0"/>
              <a:t>was drogen</a:t>
            </a:r>
            <a:r>
              <a:rPr lang="nl-NL" sz="3600" b="0" dirty="0"/>
              <a: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Met een 2e hands wasdroger </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De droger op lagere temperatuur zetten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De was ophangen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DD21AC24-FF43-2514-6525-C59A7C858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29566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961933" cy="1314498"/>
          </a:xfrm>
        </p:spPr>
        <p:txBody>
          <a:bodyPr/>
          <a:lstStyle/>
          <a:p>
            <a:pPr>
              <a:lnSpc>
                <a:spcPts val="4200"/>
              </a:lnSpc>
            </a:pPr>
            <a:r>
              <a:rPr lang="nl-NL" sz="3600" b="0" dirty="0">
                <a:solidFill>
                  <a:schemeClr val="tx1">
                    <a:lumMod val="95000"/>
                    <a:lumOff val="5000"/>
                  </a:schemeClr>
                </a:solidFill>
              </a:rPr>
              <a:t>Wat</a:t>
            </a:r>
            <a:r>
              <a:rPr lang="nl-NL" sz="3600" b="0" dirty="0"/>
              <a:t> is de </a:t>
            </a:r>
            <a:r>
              <a:rPr lang="nl-NL" sz="3600" dirty="0"/>
              <a:t>goedkoopste</a:t>
            </a:r>
            <a:r>
              <a:rPr lang="nl-NL" sz="3600" b="0" dirty="0"/>
              <a:t> manier om jezelf te</a:t>
            </a:r>
            <a:r>
              <a:rPr lang="nl-NL" sz="3600" dirty="0"/>
              <a:t> </a:t>
            </a:r>
            <a:r>
              <a:rPr lang="nl-NL" sz="3600" dirty="0">
                <a:solidFill>
                  <a:srgbClr val="FF3322"/>
                </a:solidFill>
              </a:rPr>
              <a:t>wassen</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16</a:t>
            </a:r>
          </a:p>
        </p:txBody>
      </p:sp>
      <p:pic>
        <p:nvPicPr>
          <p:cNvPr id="8" name="Afbeelding 7">
            <a:extLst>
              <a:ext uri="{FF2B5EF4-FFF2-40B4-BE49-F238E27FC236}">
                <a16:creationId xmlns:a16="http://schemas.microsoft.com/office/drawing/2014/main" id="{7C567EE3-5E67-D7DF-6BEC-DE07D41FC9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13775" y="-83317"/>
            <a:ext cx="3861865" cy="4368711"/>
          </a:xfrm>
          <a:prstGeom prst="rect">
            <a:avLst/>
          </a:prstGeom>
        </p:spPr>
      </p:pic>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10 minuten douchen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In bad gaan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6" name="Afbeelding 15">
            <a:extLst>
              <a:ext uri="{FF2B5EF4-FFF2-40B4-BE49-F238E27FC236}">
                <a16:creationId xmlns:a16="http://schemas.microsoft.com/office/drawing/2014/main" id="{CFA93C85-952E-43F9-F15F-E6ADFCB133D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1494695"/>
            <a:ext cx="6096000" cy="4368711"/>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C31EC222-54D3-06B3-C602-BAA52F6A4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168840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16</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In een gemiddeld </a:t>
            </a:r>
            <a:r>
              <a:rPr lang="nl-NL" sz="2600" b="1" dirty="0">
                <a:solidFill>
                  <a:schemeClr val="tx1"/>
                </a:solidFill>
                <a:latin typeface="Montserrat" pitchFamily="2" charset="77"/>
              </a:rPr>
              <a:t>bad</a:t>
            </a:r>
            <a:r>
              <a:rPr lang="nl-NL" sz="2600" dirty="0">
                <a:solidFill>
                  <a:schemeClr val="tx1"/>
                </a:solidFill>
                <a:latin typeface="Montserrat" pitchFamily="2" charset="77"/>
              </a:rPr>
              <a:t> gaat </a:t>
            </a:r>
            <a:r>
              <a:rPr lang="nl-NL" sz="2600" b="1" dirty="0">
                <a:solidFill>
                  <a:schemeClr val="tx1"/>
                </a:solidFill>
                <a:latin typeface="Montserrat" pitchFamily="2" charset="77"/>
              </a:rPr>
              <a:t>120 liter warm </a:t>
            </a:r>
            <a:r>
              <a:rPr lang="nl-NL" sz="2600" dirty="0">
                <a:solidFill>
                  <a:schemeClr val="tx1"/>
                </a:solidFill>
                <a:latin typeface="Montserrat" pitchFamily="2" charset="77"/>
              </a:rPr>
              <a:t>water.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10 minuten </a:t>
            </a:r>
            <a:r>
              <a:rPr lang="nl-NL" sz="2600" b="1" dirty="0">
                <a:solidFill>
                  <a:schemeClr val="tx1"/>
                </a:solidFill>
                <a:latin typeface="Montserrat" pitchFamily="2" charset="77"/>
              </a:rPr>
              <a:t>douchen</a:t>
            </a:r>
            <a:r>
              <a:rPr lang="nl-NL" sz="2600" dirty="0">
                <a:solidFill>
                  <a:schemeClr val="tx1"/>
                </a:solidFill>
                <a:latin typeface="Montserrat" pitchFamily="2" charset="77"/>
              </a:rPr>
              <a:t> is met 100 liter iets </a:t>
            </a:r>
            <a:r>
              <a:rPr lang="nl-NL" sz="2600" b="1" dirty="0">
                <a:solidFill>
                  <a:schemeClr val="tx1"/>
                </a:solidFill>
                <a:latin typeface="Montserrat" pitchFamily="2" charset="77"/>
              </a:rPr>
              <a:t>zuiniger</a:t>
            </a:r>
            <a:r>
              <a:rPr lang="nl-NL" sz="2600" dirty="0">
                <a:solidFill>
                  <a:schemeClr val="tx1"/>
                </a:solidFill>
                <a:latin typeface="Montserrat" pitchFamily="2" charset="77"/>
              </a:rPr>
              <a:t> dan een bad.</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Met </a:t>
            </a:r>
            <a:r>
              <a:rPr lang="nl-NL" sz="2600" b="1" dirty="0">
                <a:solidFill>
                  <a:schemeClr val="tx1"/>
                </a:solidFill>
                <a:latin typeface="Montserrat" pitchFamily="2" charset="77"/>
              </a:rPr>
              <a:t>5 minuten douchen </a:t>
            </a:r>
            <a:r>
              <a:rPr lang="nl-NL" sz="2600" dirty="0">
                <a:solidFill>
                  <a:schemeClr val="tx1"/>
                </a:solidFill>
                <a:latin typeface="Montserrat" pitchFamily="2" charset="77"/>
              </a:rPr>
              <a:t>word je trouwens ook schoon!</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10 minuten douchen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In bad gaan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27C5DBAF-7286-A768-4B2A-F9AB8DA7D7F9}"/>
              </a:ext>
            </a:extLst>
          </p:cNvPr>
          <p:cNvSpPr>
            <a:spLocks noGrp="1"/>
          </p:cNvSpPr>
          <p:nvPr>
            <p:ph type="title"/>
          </p:nvPr>
        </p:nvSpPr>
        <p:spPr>
          <a:xfrm>
            <a:off x="1460172" y="173078"/>
            <a:ext cx="6961933" cy="1314498"/>
          </a:xfrm>
        </p:spPr>
        <p:txBody>
          <a:bodyPr/>
          <a:lstStyle/>
          <a:p>
            <a:pPr>
              <a:lnSpc>
                <a:spcPts val="4200"/>
              </a:lnSpc>
            </a:pPr>
            <a:r>
              <a:rPr lang="nl-NL" sz="3600" b="0" dirty="0">
                <a:solidFill>
                  <a:schemeClr val="tx1">
                    <a:lumMod val="95000"/>
                    <a:lumOff val="5000"/>
                  </a:schemeClr>
                </a:solidFill>
              </a:rPr>
              <a:t>Wat</a:t>
            </a:r>
            <a:r>
              <a:rPr lang="nl-NL" sz="3600" b="0" dirty="0"/>
              <a:t> is de </a:t>
            </a:r>
            <a:r>
              <a:rPr lang="nl-NL" sz="3600" dirty="0"/>
              <a:t>goedkoopste</a:t>
            </a:r>
            <a:r>
              <a:rPr lang="nl-NL" sz="3600" b="0" dirty="0"/>
              <a:t> manier om jezelf te</a:t>
            </a:r>
            <a:r>
              <a:rPr lang="nl-NL" sz="3600" dirty="0"/>
              <a:t> </a:t>
            </a:r>
            <a:r>
              <a:rPr lang="nl-NL" sz="3600" dirty="0">
                <a:solidFill>
                  <a:srgbClr val="FF3322"/>
                </a:solidFill>
              </a:rPr>
              <a:t>wassen</a:t>
            </a:r>
            <a:r>
              <a:rPr lang="nl-NL" sz="3600" b="0" dirty="0"/>
              <a:t>?</a:t>
            </a:r>
            <a:endParaRPr lang="nl-NL" sz="3600" dirty="0"/>
          </a:p>
        </p:txBody>
      </p:sp>
      <p:pic>
        <p:nvPicPr>
          <p:cNvPr id="3" name="Afbeelding 2" descr="Afbeelding met cirkel, Graphics, logo, Lettertype&#10;&#10;Automatisch gegenereerde beschrijving">
            <a:extLst>
              <a:ext uri="{FF2B5EF4-FFF2-40B4-BE49-F238E27FC236}">
                <a16:creationId xmlns:a16="http://schemas.microsoft.com/office/drawing/2014/main" id="{06ACA652-A7A7-519F-8FA2-8E603AEEE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823692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6801233" cy="1314498"/>
          </a:xfrm>
        </p:spPr>
        <p:txBody>
          <a:bodyPr/>
          <a:lstStyle/>
          <a:p>
            <a:pPr>
              <a:lnSpc>
                <a:spcPts val="4200"/>
              </a:lnSpc>
            </a:pPr>
            <a:r>
              <a:rPr lang="nl-NL" sz="3600" b="0" dirty="0"/>
              <a:t>Hoe gebruik je de </a:t>
            </a:r>
            <a:r>
              <a:rPr lang="nl-NL" sz="3600" dirty="0"/>
              <a:t>minste energie </a:t>
            </a:r>
            <a:r>
              <a:rPr lang="nl-NL" sz="3600" b="0" dirty="0"/>
              <a:t>bij het </a:t>
            </a:r>
            <a:r>
              <a:rPr lang="nl-NL" sz="3600" dirty="0">
                <a:solidFill>
                  <a:srgbClr val="FF3322"/>
                </a:solidFill>
              </a:rPr>
              <a:t>douchen</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17</a:t>
            </a:r>
          </a:p>
        </p:txBody>
      </p:sp>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Waterbesparende douchekop</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Korter douchen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Minder vaak douchen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Koud douchen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13" name="Afbeelding 12">
            <a:extLst>
              <a:ext uri="{FF2B5EF4-FFF2-40B4-BE49-F238E27FC236}">
                <a16:creationId xmlns:a16="http://schemas.microsoft.com/office/drawing/2014/main" id="{5465A737-8A0E-9972-6191-2EFDA32309D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487576"/>
            <a:ext cx="6096000" cy="4368711"/>
          </a:xfrm>
          <a:prstGeom prst="rect">
            <a:avLst/>
          </a:prstGeom>
        </p:spPr>
      </p:pic>
      <p:pic>
        <p:nvPicPr>
          <p:cNvPr id="7" name="Afbeelding 6" descr="Afbeelding met cirkel, Graphics, logo, Lettertype&#10;&#10;Automatisch gegenereerde beschrijving">
            <a:extLst>
              <a:ext uri="{FF2B5EF4-FFF2-40B4-BE49-F238E27FC236}">
                <a16:creationId xmlns:a16="http://schemas.microsoft.com/office/drawing/2014/main" id="{EF68927B-1907-E0CD-9215-CFAC080AE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966346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17</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89"/>
            <a:ext cx="5861166" cy="4087623"/>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De </a:t>
            </a:r>
            <a:r>
              <a:rPr lang="nl-NL" sz="2600" b="1" dirty="0">
                <a:solidFill>
                  <a:schemeClr val="tx1"/>
                </a:solidFill>
                <a:latin typeface="Montserrat" pitchFamily="2" charset="77"/>
              </a:rPr>
              <a:t>waterbesparende</a:t>
            </a:r>
            <a:r>
              <a:rPr lang="nl-NL" sz="2600" dirty="0">
                <a:solidFill>
                  <a:schemeClr val="tx1"/>
                </a:solidFill>
                <a:latin typeface="Montserrat" pitchFamily="2" charset="77"/>
              </a:rPr>
              <a:t> douchekop scheelt zo’n € 60 per jaar. </a:t>
            </a:r>
          </a:p>
          <a:p>
            <a:pPr marL="0" indent="0" hangingPunct="0">
              <a:lnSpc>
                <a:spcPts val="3600"/>
              </a:lnSpc>
              <a:spcBef>
                <a:spcPts val="0"/>
              </a:spcBef>
              <a:buFont typeface="+mj-lt"/>
              <a:buNone/>
            </a:pPr>
            <a:r>
              <a:rPr lang="nl-NL" sz="2600" b="1" dirty="0">
                <a:solidFill>
                  <a:schemeClr val="tx1"/>
                </a:solidFill>
                <a:latin typeface="Montserrat" pitchFamily="2" charset="77"/>
              </a:rPr>
              <a:t>Korter</a:t>
            </a:r>
            <a:r>
              <a:rPr lang="nl-NL" sz="2600" dirty="0">
                <a:solidFill>
                  <a:schemeClr val="tx1"/>
                </a:solidFill>
                <a:latin typeface="Montserrat" pitchFamily="2" charset="77"/>
              </a:rPr>
              <a:t> of </a:t>
            </a:r>
            <a:r>
              <a:rPr lang="nl-NL" sz="2600" b="1" dirty="0">
                <a:solidFill>
                  <a:schemeClr val="tx1"/>
                </a:solidFill>
                <a:latin typeface="Montserrat" pitchFamily="2" charset="77"/>
              </a:rPr>
              <a:t>minder vaak </a:t>
            </a:r>
            <a:r>
              <a:rPr lang="nl-NL" sz="2600" dirty="0">
                <a:solidFill>
                  <a:schemeClr val="tx1"/>
                </a:solidFill>
                <a:latin typeface="Montserrat" pitchFamily="2" charset="77"/>
              </a:rPr>
              <a:t>douchen </a:t>
            </a:r>
            <a:br>
              <a:rPr lang="nl-NL" sz="2600" dirty="0">
                <a:solidFill>
                  <a:schemeClr val="tx1"/>
                </a:solidFill>
                <a:latin typeface="Montserrat" pitchFamily="2" charset="77"/>
              </a:rPr>
            </a:br>
            <a:r>
              <a:rPr lang="nl-NL" sz="2600" dirty="0">
                <a:solidFill>
                  <a:schemeClr val="tx1"/>
                </a:solidFill>
                <a:latin typeface="Montserrat" pitchFamily="2" charset="77"/>
              </a:rPr>
              <a:t>is nog beter. Van 7,4 naar 5 minuten douchen bespaart zo’n </a:t>
            </a:r>
            <a:br>
              <a:rPr lang="nl-NL" sz="2600" dirty="0">
                <a:solidFill>
                  <a:schemeClr val="tx1"/>
                </a:solidFill>
                <a:latin typeface="Montserrat" pitchFamily="2" charset="77"/>
              </a:rPr>
            </a:br>
            <a:r>
              <a:rPr lang="nl-NL" sz="2600" dirty="0">
                <a:solidFill>
                  <a:schemeClr val="tx1"/>
                </a:solidFill>
                <a:latin typeface="Montserrat" pitchFamily="2" charset="77"/>
              </a:rPr>
              <a:t>€ 65 per jaar. </a:t>
            </a:r>
          </a:p>
          <a:p>
            <a:pPr marL="0" indent="0" hangingPunct="0">
              <a:lnSpc>
                <a:spcPts val="3600"/>
              </a:lnSpc>
              <a:spcBef>
                <a:spcPts val="0"/>
              </a:spcBef>
              <a:buFont typeface="+mj-lt"/>
              <a:buNone/>
            </a:pPr>
            <a:r>
              <a:rPr lang="nl-NL" sz="2600" dirty="0">
                <a:solidFill>
                  <a:schemeClr val="tx1"/>
                </a:solidFill>
                <a:latin typeface="Montserrat" pitchFamily="2" charset="77"/>
              </a:rPr>
              <a:t>Met </a:t>
            </a:r>
            <a:r>
              <a:rPr lang="nl-NL" sz="2600" b="1" dirty="0">
                <a:solidFill>
                  <a:schemeClr val="tx1"/>
                </a:solidFill>
                <a:latin typeface="Montserrat" pitchFamily="2" charset="77"/>
              </a:rPr>
              <a:t>koud</a:t>
            </a:r>
            <a:r>
              <a:rPr lang="nl-NL" sz="2600" dirty="0">
                <a:solidFill>
                  <a:schemeClr val="tx1"/>
                </a:solidFill>
                <a:latin typeface="Montserrat" pitchFamily="2" charset="77"/>
              </a:rPr>
              <a:t> douchen gebruik je geen gas, dus dat is het beste.</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6761477" cy="1351738"/>
          </a:xfrm>
        </p:spPr>
        <p:txBody>
          <a:bodyPr/>
          <a:lstStyle/>
          <a:p>
            <a:pPr>
              <a:lnSpc>
                <a:spcPts val="4200"/>
              </a:lnSpc>
            </a:pPr>
            <a:r>
              <a:rPr lang="nl-NL" sz="3600" b="0" dirty="0"/>
              <a:t>Wat kost de</a:t>
            </a:r>
            <a:r>
              <a:rPr lang="nl-NL" sz="3600" dirty="0"/>
              <a:t> minste energie</a:t>
            </a:r>
            <a:r>
              <a:rPr lang="nl-NL" sz="3600" b="0" dirty="0"/>
              <a:t> bij het </a:t>
            </a:r>
            <a:r>
              <a:rPr lang="nl-NL" sz="3600" dirty="0">
                <a:solidFill>
                  <a:srgbClr val="FF3322"/>
                </a:solidFill>
              </a:rPr>
              <a:t>douchen</a:t>
            </a:r>
            <a:r>
              <a:rPr lang="nl-NL" sz="3600" b="0" dirty="0"/>
              <a:t>?</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Waterbesparende douchekop</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Korter douchen</a:t>
            </a:r>
          </a:p>
          <a:p>
            <a:pPr marL="766800" indent="-766350">
              <a:lnSpc>
                <a:spcPts val="3200"/>
              </a:lnSpc>
              <a:spcBef>
                <a:spcPts val="0"/>
              </a:spcBef>
              <a:spcAft>
                <a:spcPts val="600"/>
              </a:spcAft>
              <a:buSzPct val="100000"/>
            </a:pPr>
            <a:r>
              <a:rPr lang="nl-NL" sz="2600" dirty="0">
                <a:solidFill>
                  <a:schemeClr val="bg1">
                    <a:lumMod val="75000"/>
                  </a:schemeClr>
                </a:solidFill>
                <a:latin typeface="Montserrat" pitchFamily="2" charset="77"/>
              </a:rPr>
              <a:t>Minder vaak douchen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Koud douchen</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3" name="Afbeelding 2" descr="Afbeelding met cirkel, Graphics, logo, Lettertype&#10;&#10;Automatisch gegenereerde beschrijving">
            <a:extLst>
              <a:ext uri="{FF2B5EF4-FFF2-40B4-BE49-F238E27FC236}">
                <a16:creationId xmlns:a16="http://schemas.microsoft.com/office/drawing/2014/main" id="{CE403976-C81C-27E4-E1A7-668EA50D8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46594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343901" cy="1332294"/>
          </a:xfrm>
        </p:spPr>
        <p:txBody>
          <a:bodyPr/>
          <a:lstStyle/>
          <a:p>
            <a:pPr>
              <a:lnSpc>
                <a:spcPts val="4200"/>
              </a:lnSpc>
            </a:pPr>
            <a:r>
              <a:rPr lang="nl-NL" sz="3600" b="0" dirty="0">
                <a:solidFill>
                  <a:schemeClr val="tx1">
                    <a:lumMod val="95000"/>
                    <a:lumOff val="5000"/>
                  </a:schemeClr>
                </a:solidFill>
              </a:rPr>
              <a:t>Hoe</a:t>
            </a:r>
            <a:r>
              <a:rPr lang="nl-NL" sz="3600" b="0" dirty="0"/>
              <a:t> houd je </a:t>
            </a:r>
            <a:r>
              <a:rPr lang="nl-NL" sz="3600" dirty="0">
                <a:solidFill>
                  <a:srgbClr val="FF3322"/>
                </a:solidFill>
              </a:rPr>
              <a:t>jezelf</a:t>
            </a:r>
            <a:r>
              <a:rPr lang="nl-NL" sz="3600" b="0" dirty="0"/>
              <a:t> lekker warm </a:t>
            </a:r>
            <a:br>
              <a:rPr lang="nl-NL" sz="3600" b="0" dirty="0"/>
            </a:br>
            <a:r>
              <a:rPr lang="nl-NL" sz="3600" b="0" dirty="0"/>
              <a:t>bij een </a:t>
            </a:r>
            <a:r>
              <a:rPr lang="nl-NL" sz="3600" dirty="0"/>
              <a:t>lagere temperatuur</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18</a:t>
            </a:r>
          </a:p>
        </p:txBody>
      </p:sp>
      <p:pic>
        <p:nvPicPr>
          <p:cNvPr id="8" name="Afbeelding 7">
            <a:extLst>
              <a:ext uri="{FF2B5EF4-FFF2-40B4-BE49-F238E27FC236}">
                <a16:creationId xmlns:a16="http://schemas.microsoft.com/office/drawing/2014/main" id="{7C567EE3-5E67-D7DF-6BEC-DE07D41FC9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487576"/>
            <a:ext cx="6096000" cy="4368711"/>
          </a:xfrm>
          <a:prstGeom prst="rect">
            <a:avLst/>
          </a:prstGeom>
        </p:spPr>
      </p:pic>
      <p:sp>
        <p:nvSpPr>
          <p:cNvPr id="5" name="Tijdelijke aanduiding voor inhoud 2">
            <a:extLst>
              <a:ext uri="{FF2B5EF4-FFF2-40B4-BE49-F238E27FC236}">
                <a16:creationId xmlns:a16="http://schemas.microsoft.com/office/drawing/2014/main" id="{9C01518B-26BE-9D54-6EBD-B9DB5E402868}"/>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Warme thee drinken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Een warme trui aandoen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Pantoffels aan doen</a:t>
            </a:r>
          </a:p>
          <a:p>
            <a:pPr marL="766800" indent="-766350">
              <a:lnSpc>
                <a:spcPts val="3200"/>
              </a:lnSpc>
              <a:spcBef>
                <a:spcPts val="0"/>
              </a:spcBef>
              <a:spcAft>
                <a:spcPts val="600"/>
              </a:spcAft>
              <a:buSzPct val="100000"/>
            </a:pPr>
            <a:r>
              <a:rPr lang="nl-NL" sz="2600" dirty="0">
                <a:solidFill>
                  <a:schemeClr val="bg1">
                    <a:lumMod val="50000"/>
                  </a:schemeClr>
                </a:solidFill>
                <a:latin typeface="Montserrat" pitchFamily="2" charset="77"/>
              </a:rPr>
              <a:t>Een dekentje op de bank erbij</a:t>
            </a:r>
          </a:p>
          <a:p>
            <a:pPr marL="766800" indent="-766350">
              <a:lnSpc>
                <a:spcPts val="3200"/>
              </a:lnSpc>
              <a:spcBef>
                <a:spcPts val="0"/>
              </a:spcBef>
              <a:spcAft>
                <a:spcPts val="600"/>
              </a:spcAft>
              <a:buSzPct val="100000"/>
            </a:pPr>
            <a:endParaRPr lang="nl-NL" sz="2600" dirty="0">
              <a:solidFill>
                <a:schemeClr val="bg1">
                  <a:lumMod val="50000"/>
                </a:schemeClr>
              </a:solidFill>
              <a:latin typeface="Montserrat" pitchFamily="2" charset="77"/>
            </a:endParaRPr>
          </a:p>
        </p:txBody>
      </p:sp>
      <p:pic>
        <p:nvPicPr>
          <p:cNvPr id="4" name="Afbeelding 3" descr="Afbeelding met cirkel, Graphics, logo, Lettertype&#10;&#10;Automatisch gegenereerde beschrijving">
            <a:extLst>
              <a:ext uri="{FF2B5EF4-FFF2-40B4-BE49-F238E27FC236}">
                <a16:creationId xmlns:a16="http://schemas.microsoft.com/office/drawing/2014/main" id="{BF1F46D2-57E1-1A69-C8CE-CC59C7C0C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101673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18</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86116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Er zijn allerlei oplossingen om om het aangenaam voor jezelf in huis te maken. </a:t>
            </a:r>
            <a:r>
              <a:rPr lang="nl-NL" sz="2600" b="1" dirty="0">
                <a:solidFill>
                  <a:schemeClr val="tx1"/>
                </a:solidFill>
                <a:latin typeface="Montserrat" pitchFamily="2" charset="77"/>
              </a:rPr>
              <a:t>Kies wat bij je past.</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Trek lekker een warme trui, sokken en/of sloffen aan. </a:t>
            </a:r>
            <a:br>
              <a:rPr lang="nl-NL" sz="2600" dirty="0">
                <a:solidFill>
                  <a:schemeClr val="tx1"/>
                </a:solidFill>
                <a:latin typeface="Montserrat" pitchFamily="2" charset="77"/>
              </a:rPr>
            </a:br>
            <a:r>
              <a:rPr lang="nl-NL" sz="2600" dirty="0">
                <a:solidFill>
                  <a:schemeClr val="tx1"/>
                </a:solidFill>
                <a:latin typeface="Montserrat" pitchFamily="2" charset="77"/>
              </a:rPr>
              <a:t>Of pak er op de bank een dekentje of warme kruik bij. </a:t>
            </a:r>
          </a:p>
        </p:txBody>
      </p:sp>
      <p:sp>
        <p:nvSpPr>
          <p:cNvPr id="5" name="Tijdelijke aanduiding voor inhoud 2">
            <a:extLst>
              <a:ext uri="{FF2B5EF4-FFF2-40B4-BE49-F238E27FC236}">
                <a16:creationId xmlns:a16="http://schemas.microsoft.com/office/drawing/2014/main" id="{ED07ED8E-E414-1F1A-D0CB-DF383DCE2670}"/>
              </a:ext>
            </a:extLst>
          </p:cNvPr>
          <p:cNvSpPr txBox="1">
            <a:spLocks/>
          </p:cNvSpPr>
          <p:nvPr/>
        </p:nvSpPr>
        <p:spPr>
          <a:xfrm>
            <a:off x="646105" y="1762490"/>
            <a:ext cx="5449895" cy="3600815"/>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6800" indent="-766350">
              <a:lnSpc>
                <a:spcPts val="3200"/>
              </a:lnSpc>
              <a:spcBef>
                <a:spcPts val="0"/>
              </a:spcBef>
              <a:spcAft>
                <a:spcPts val="600"/>
              </a:spcAft>
              <a:buSzPct val="100000"/>
            </a:pPr>
            <a:r>
              <a:rPr lang="nl-NL" sz="2600" dirty="0">
                <a:solidFill>
                  <a:srgbClr val="FF3322"/>
                </a:solidFill>
                <a:latin typeface="Montserrat" pitchFamily="2" charset="77"/>
              </a:rPr>
              <a:t>Warme thee drinken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Een warme trui aandoen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Pantoffels aan doen</a:t>
            </a:r>
          </a:p>
          <a:p>
            <a:pPr marL="766800" indent="-766350">
              <a:lnSpc>
                <a:spcPts val="3200"/>
              </a:lnSpc>
              <a:spcBef>
                <a:spcPts val="0"/>
              </a:spcBef>
              <a:spcAft>
                <a:spcPts val="600"/>
              </a:spcAft>
              <a:buSzPct val="100000"/>
            </a:pPr>
            <a:r>
              <a:rPr lang="nl-NL" sz="2600" dirty="0">
                <a:solidFill>
                  <a:srgbClr val="FF3322"/>
                </a:solidFill>
                <a:latin typeface="Montserrat" pitchFamily="2" charset="77"/>
              </a:rPr>
              <a:t>Een dekentje op de bank erbij</a:t>
            </a:r>
          </a:p>
          <a:p>
            <a:pPr marL="766800" indent="-766350">
              <a:lnSpc>
                <a:spcPts val="3200"/>
              </a:lnSpc>
              <a:spcBef>
                <a:spcPts val="0"/>
              </a:spcBef>
              <a:spcAft>
                <a:spcPts val="600"/>
              </a:spcAft>
              <a:buSzPct val="100000"/>
            </a:pPr>
            <a:endParaRPr lang="nl-NL" sz="2600" b="1" dirty="0">
              <a:solidFill>
                <a:schemeClr val="bg1">
                  <a:lumMod val="50000"/>
                </a:schemeClr>
              </a:solidFill>
              <a:latin typeface="Montserrat" pitchFamily="2" charset="77"/>
            </a:endParaRPr>
          </a:p>
        </p:txBody>
      </p:sp>
      <p:sp>
        <p:nvSpPr>
          <p:cNvPr id="6" name="Titel 1">
            <a:extLst>
              <a:ext uri="{FF2B5EF4-FFF2-40B4-BE49-F238E27FC236}">
                <a16:creationId xmlns:a16="http://schemas.microsoft.com/office/drawing/2014/main" id="{BA12AFB9-81FE-A334-C3A7-57EA3942939C}"/>
              </a:ext>
            </a:extLst>
          </p:cNvPr>
          <p:cNvSpPr>
            <a:spLocks noGrp="1"/>
          </p:cNvSpPr>
          <p:nvPr>
            <p:ph type="title"/>
          </p:nvPr>
        </p:nvSpPr>
        <p:spPr>
          <a:xfrm>
            <a:off x="1460172" y="173078"/>
            <a:ext cx="10343901" cy="1332294"/>
          </a:xfrm>
        </p:spPr>
        <p:txBody>
          <a:bodyPr/>
          <a:lstStyle/>
          <a:p>
            <a:pPr>
              <a:lnSpc>
                <a:spcPts val="4200"/>
              </a:lnSpc>
            </a:pPr>
            <a:r>
              <a:rPr lang="nl-NL" sz="3600" b="0" dirty="0">
                <a:solidFill>
                  <a:schemeClr val="tx1">
                    <a:lumMod val="95000"/>
                    <a:lumOff val="5000"/>
                  </a:schemeClr>
                </a:solidFill>
              </a:rPr>
              <a:t>Hoe</a:t>
            </a:r>
            <a:r>
              <a:rPr lang="nl-NL" sz="3600" b="0" dirty="0"/>
              <a:t> houd je </a:t>
            </a:r>
            <a:r>
              <a:rPr lang="nl-NL" sz="3600" dirty="0">
                <a:solidFill>
                  <a:srgbClr val="FF3322"/>
                </a:solidFill>
              </a:rPr>
              <a:t>jezelf</a:t>
            </a:r>
            <a:r>
              <a:rPr lang="nl-NL" sz="3600" b="0" dirty="0"/>
              <a:t> lekker warm </a:t>
            </a:r>
            <a:br>
              <a:rPr lang="nl-NL" sz="3600" b="0" dirty="0"/>
            </a:br>
            <a:r>
              <a:rPr lang="nl-NL" sz="3600" b="0" dirty="0"/>
              <a:t>bij een </a:t>
            </a:r>
            <a:r>
              <a:rPr lang="nl-NL" sz="3600" dirty="0"/>
              <a:t>lagere temperatuur</a:t>
            </a:r>
            <a:r>
              <a:rPr lang="nl-NL" sz="3600" b="0" dirty="0"/>
              <a:t>?</a:t>
            </a:r>
            <a:endParaRPr lang="nl-NL" sz="3600" dirty="0"/>
          </a:p>
        </p:txBody>
      </p:sp>
      <p:pic>
        <p:nvPicPr>
          <p:cNvPr id="3" name="Afbeelding 2" descr="Afbeelding met cirkel, Graphics, logo, Lettertype&#10;&#10;Automatisch gegenereerde beschrijving">
            <a:extLst>
              <a:ext uri="{FF2B5EF4-FFF2-40B4-BE49-F238E27FC236}">
                <a16:creationId xmlns:a16="http://schemas.microsoft.com/office/drawing/2014/main" id="{FC351027-4E2E-9067-44FC-268DEDFBD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34371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51738"/>
          </a:xfrm>
        </p:spPr>
        <p:txBody>
          <a:bodyPr/>
          <a:lstStyle/>
          <a:p>
            <a:pPr>
              <a:lnSpc>
                <a:spcPts val="4200"/>
              </a:lnSpc>
            </a:pPr>
            <a:r>
              <a:rPr lang="nl-NL" sz="3600" b="0" dirty="0"/>
              <a:t>Noem 3 soorten </a:t>
            </a:r>
            <a:r>
              <a:rPr lang="nl-NL" sz="3600" dirty="0"/>
              <a:t>kosten </a:t>
            </a:r>
            <a:r>
              <a:rPr lang="nl-NL" sz="3600" b="0" dirty="0"/>
              <a:t>die op je </a:t>
            </a:r>
            <a:r>
              <a:rPr lang="nl-NL" sz="3600" dirty="0">
                <a:solidFill>
                  <a:srgbClr val="FF3322"/>
                </a:solidFill>
              </a:rPr>
              <a:t>energierekening</a:t>
            </a:r>
            <a:r>
              <a:rPr lang="nl-NL" sz="3600" b="0" dirty="0"/>
              <a:t> staan.</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1</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1"/>
            <a:ext cx="4794113" cy="3756476"/>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Verbruikskosten</a:t>
            </a:r>
          </a:p>
          <a:p>
            <a:pPr marL="190350" indent="-766350">
              <a:lnSpc>
                <a:spcPts val="3600"/>
              </a:lnSpc>
              <a:spcBef>
                <a:spcPts val="0"/>
              </a:spcBef>
              <a:buSzPct val="100000"/>
            </a:pPr>
            <a:r>
              <a:rPr lang="nl-NL" sz="2600" dirty="0">
                <a:solidFill>
                  <a:schemeClr val="bg1">
                    <a:lumMod val="50000"/>
                  </a:schemeClr>
                </a:solidFill>
                <a:latin typeface="Montserrat" pitchFamily="2" charset="77"/>
              </a:rPr>
              <a:t>Netbeheerkosten</a:t>
            </a:r>
          </a:p>
          <a:p>
            <a:pPr marL="190350" indent="-766350">
              <a:lnSpc>
                <a:spcPts val="3600"/>
              </a:lnSpc>
              <a:spcBef>
                <a:spcPts val="0"/>
              </a:spcBef>
              <a:buSzPct val="100000"/>
            </a:pPr>
            <a:r>
              <a:rPr lang="nl-NL" sz="2600" dirty="0">
                <a:solidFill>
                  <a:schemeClr val="bg1">
                    <a:lumMod val="50000"/>
                  </a:schemeClr>
                </a:solidFill>
                <a:latin typeface="Montserrat" pitchFamily="2" charset="77"/>
              </a:rPr>
              <a:t>Onderhoud cv</a:t>
            </a:r>
          </a:p>
          <a:p>
            <a:pPr marL="190350" indent="-766350">
              <a:lnSpc>
                <a:spcPts val="3600"/>
              </a:lnSpc>
              <a:spcBef>
                <a:spcPts val="0"/>
              </a:spcBef>
              <a:buSzPct val="100000"/>
            </a:pPr>
            <a:r>
              <a:rPr lang="nl-NL" sz="2600" dirty="0">
                <a:solidFill>
                  <a:schemeClr val="bg1">
                    <a:lumMod val="50000"/>
                  </a:schemeClr>
                </a:solidFill>
                <a:latin typeface="Montserrat" pitchFamily="2" charset="77"/>
              </a:rPr>
              <a:t>Huur cv-ketel</a:t>
            </a:r>
          </a:p>
          <a:p>
            <a:pPr marL="190350" indent="-766350">
              <a:lnSpc>
                <a:spcPts val="3600"/>
              </a:lnSpc>
              <a:spcBef>
                <a:spcPts val="0"/>
              </a:spcBef>
              <a:buSzPct val="100000"/>
            </a:pPr>
            <a:r>
              <a:rPr lang="nl-NL" sz="2600" dirty="0">
                <a:solidFill>
                  <a:schemeClr val="bg1">
                    <a:lumMod val="50000"/>
                  </a:schemeClr>
                </a:solidFill>
                <a:latin typeface="Montserrat" pitchFamily="2" charset="77"/>
              </a:rPr>
              <a:t>Watergebruik</a:t>
            </a:r>
          </a:p>
          <a:p>
            <a:pPr marL="190350" indent="-766350">
              <a:lnSpc>
                <a:spcPts val="3600"/>
              </a:lnSpc>
              <a:spcBef>
                <a:spcPts val="0"/>
              </a:spcBef>
              <a:buSzPct val="100000"/>
            </a:pPr>
            <a:r>
              <a:rPr lang="nl-NL" sz="2600" dirty="0">
                <a:solidFill>
                  <a:schemeClr val="bg1">
                    <a:lumMod val="50000"/>
                  </a:schemeClr>
                </a:solidFill>
                <a:latin typeface="Montserrat" pitchFamily="2" charset="77"/>
              </a:rPr>
              <a:t>Energiebelasting</a:t>
            </a:r>
          </a:p>
          <a:p>
            <a:pPr marL="190350" indent="-766350">
              <a:lnSpc>
                <a:spcPts val="3600"/>
              </a:lnSpc>
              <a:spcBef>
                <a:spcPts val="0"/>
              </a:spcBef>
              <a:buSzPct val="100000"/>
            </a:pPr>
            <a:r>
              <a:rPr lang="nl-NL" sz="2600" dirty="0">
                <a:solidFill>
                  <a:schemeClr val="bg1">
                    <a:lumMod val="50000"/>
                  </a:schemeClr>
                </a:solidFill>
                <a:latin typeface="Montserrat" pitchFamily="2" charset="77"/>
              </a:rPr>
              <a:t>Regiotoeslag</a:t>
            </a:r>
            <a:endParaRPr lang="nl-NL" sz="2800" dirty="0">
              <a:solidFill>
                <a:srgbClr val="006E49"/>
              </a:solidFill>
              <a:latin typeface="Montserrat" pitchFamily="2" charset="77"/>
            </a:endParaRPr>
          </a:p>
        </p:txBody>
      </p:sp>
      <p:pic>
        <p:nvPicPr>
          <p:cNvPr id="3" name="Afbeelding 2">
            <a:extLst>
              <a:ext uri="{FF2B5EF4-FFF2-40B4-BE49-F238E27FC236}">
                <a16:creationId xmlns:a16="http://schemas.microsoft.com/office/drawing/2014/main" id="{9071B8CA-9347-6DFC-CF2A-020B303B3E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507814"/>
            <a:ext cx="6096000" cy="4348473"/>
          </a:xfrm>
          <a:prstGeom prst="rect">
            <a:avLst/>
          </a:prstGeom>
        </p:spPr>
      </p:pic>
      <p:pic>
        <p:nvPicPr>
          <p:cNvPr id="5" name="Afbeelding 4" descr="Afbeelding met cirkel, Graphics, logo, Lettertype&#10;&#10;Automatisch gegenereerde beschrijving">
            <a:extLst>
              <a:ext uri="{FF2B5EF4-FFF2-40B4-BE49-F238E27FC236}">
                <a16:creationId xmlns:a16="http://schemas.microsoft.com/office/drawing/2014/main" id="{21345555-85E6-1DDD-5326-1E18FF76A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967462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731828" cy="1332294"/>
          </a:xfrm>
        </p:spPr>
        <p:txBody>
          <a:bodyPr/>
          <a:lstStyle/>
          <a:p>
            <a:pPr>
              <a:lnSpc>
                <a:spcPts val="4200"/>
              </a:lnSpc>
            </a:pPr>
            <a:r>
              <a:rPr lang="nl-NL" sz="3600" b="0" dirty="0"/>
              <a:t>Hoeveel denk je, </a:t>
            </a:r>
            <a:r>
              <a:rPr lang="nl-NL" sz="3600" dirty="0">
                <a:solidFill>
                  <a:srgbClr val="FF3322"/>
                </a:solidFill>
              </a:rPr>
              <a:t>gemiddeld</a:t>
            </a:r>
            <a:r>
              <a:rPr lang="nl-NL" sz="3600" b="0" dirty="0"/>
              <a:t> te kunnen </a:t>
            </a:r>
            <a:r>
              <a:rPr lang="nl-NL" sz="3600" dirty="0"/>
              <a:t>besparen </a:t>
            </a:r>
            <a:r>
              <a:rPr lang="nl-NL" sz="3600" b="0" dirty="0"/>
              <a:t>aan energiekosten per jaar? </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chemeClr val="bg2">
                    <a:lumMod val="10000"/>
                  </a:schemeClr>
                </a:solidFill>
                <a:latin typeface="Montserrat" pitchFamily="2" charset="77"/>
              </a:rPr>
              <a:t>b1</a:t>
            </a:r>
          </a:p>
        </p:txBody>
      </p:sp>
      <p:pic>
        <p:nvPicPr>
          <p:cNvPr id="14" name="Afbeelding 13">
            <a:extLst>
              <a:ext uri="{FF2B5EF4-FFF2-40B4-BE49-F238E27FC236}">
                <a16:creationId xmlns:a16="http://schemas.microsoft.com/office/drawing/2014/main" id="{627BC8B5-390A-0823-6E4C-AA6D656048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77830"/>
            <a:ext cx="12192000" cy="4368711"/>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0F2AF39A-8B78-B779-9E43-E1D5F3B61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022371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b1</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51472"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Veel mensen passen wel een paar tips toe, maar meestal niet allemaal en niet altijd. </a:t>
            </a:r>
          </a:p>
          <a:p>
            <a:pPr marL="0" indent="0" hangingPunct="0">
              <a:lnSpc>
                <a:spcPts val="3600"/>
              </a:lnSpc>
              <a:spcBef>
                <a:spcPts val="0"/>
              </a:spcBef>
              <a:buFont typeface="+mj-lt"/>
              <a:buNone/>
            </a:pPr>
            <a:r>
              <a:rPr lang="nl-NL" sz="2600" dirty="0">
                <a:solidFill>
                  <a:schemeClr val="tx1"/>
                </a:solidFill>
                <a:latin typeface="Montserrat" pitchFamily="2" charset="77"/>
              </a:rPr>
              <a:t>Als je nog helemaal nergens op let, is je gasverbruik nog hoog en kun je zo’n </a:t>
            </a:r>
            <a:r>
              <a:rPr lang="nl-NL" sz="2600" b="1" dirty="0">
                <a:solidFill>
                  <a:schemeClr val="tx1"/>
                </a:solidFill>
                <a:latin typeface="Montserrat" pitchFamily="2" charset="77"/>
              </a:rPr>
              <a:t>1000 euro per jaar besparen</a:t>
            </a:r>
            <a:r>
              <a:rPr lang="nl-NL" sz="2600" dirty="0">
                <a:solidFill>
                  <a:schemeClr val="tx1"/>
                </a:solidFill>
                <a:latin typeface="Montserrat" pitchFamily="2" charset="77"/>
              </a:rPr>
              <a:t>. </a:t>
            </a:r>
          </a:p>
          <a:p>
            <a:pPr marL="0" indent="0" hangingPunct="0">
              <a:lnSpc>
                <a:spcPts val="3600"/>
              </a:lnSpc>
              <a:spcBef>
                <a:spcPts val="0"/>
              </a:spcBef>
              <a:buFont typeface="+mj-lt"/>
              <a:buNone/>
            </a:pPr>
            <a:r>
              <a:rPr lang="nl-NL" sz="2600" dirty="0">
                <a:solidFill>
                  <a:schemeClr val="tx1"/>
                </a:solidFill>
                <a:latin typeface="Montserrat" pitchFamily="2" charset="77"/>
              </a:rPr>
              <a:t>Dus het loont de moeite!</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10539007" cy="1351738"/>
          </a:xfrm>
        </p:spPr>
        <p:txBody>
          <a:bodyPr/>
          <a:lstStyle/>
          <a:p>
            <a:pPr>
              <a:lnSpc>
                <a:spcPts val="4200"/>
              </a:lnSpc>
            </a:pPr>
            <a:r>
              <a:rPr lang="nl-NL" sz="3600" b="0" dirty="0"/>
              <a:t>Hoeveel denk je, </a:t>
            </a:r>
            <a:r>
              <a:rPr lang="nl-NL" sz="3600" dirty="0">
                <a:solidFill>
                  <a:srgbClr val="FF3322"/>
                </a:solidFill>
              </a:rPr>
              <a:t>gemiddeld</a:t>
            </a:r>
            <a:r>
              <a:rPr lang="nl-NL" sz="3600" b="0" dirty="0"/>
              <a:t> te kunnen </a:t>
            </a:r>
            <a:r>
              <a:rPr lang="nl-NL" sz="3600" dirty="0"/>
              <a:t>besparen</a:t>
            </a:r>
            <a:r>
              <a:rPr lang="nl-NL" sz="3600" b="0" dirty="0"/>
              <a:t> aan energiekosten per jaar? </a:t>
            </a:r>
          </a:p>
        </p:txBody>
      </p:sp>
      <p:pic>
        <p:nvPicPr>
          <p:cNvPr id="2" name="Afbeelding 1">
            <a:extLst>
              <a:ext uri="{FF2B5EF4-FFF2-40B4-BE49-F238E27FC236}">
                <a16:creationId xmlns:a16="http://schemas.microsoft.com/office/drawing/2014/main" id="{17B080C2-0CBE-C308-2467-96DA736200A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481401"/>
            <a:ext cx="6096000" cy="4368711"/>
          </a:xfrm>
          <a:prstGeom prst="rect">
            <a:avLst/>
          </a:prstGeom>
        </p:spPr>
      </p:pic>
      <p:pic>
        <p:nvPicPr>
          <p:cNvPr id="5" name="Afbeelding 4" descr="Afbeelding met cirkel, Graphics, logo, Lettertype&#10;&#10;Automatisch gegenereerde beschrijving">
            <a:extLst>
              <a:ext uri="{FF2B5EF4-FFF2-40B4-BE49-F238E27FC236}">
                <a16:creationId xmlns:a16="http://schemas.microsoft.com/office/drawing/2014/main" id="{211077A6-452A-112F-BA51-51BDCF5BB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876472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3" y="173078"/>
            <a:ext cx="9253836" cy="1448394"/>
          </a:xfrm>
        </p:spPr>
        <p:txBody>
          <a:bodyPr/>
          <a:lstStyle/>
          <a:p>
            <a:pPr>
              <a:lnSpc>
                <a:spcPts val="4200"/>
              </a:lnSpc>
            </a:pPr>
            <a:r>
              <a:rPr lang="nl-NL" sz="3600" b="0" dirty="0"/>
              <a:t>Wat kun je </a:t>
            </a:r>
            <a:r>
              <a:rPr lang="nl-NL" sz="3600" dirty="0">
                <a:solidFill>
                  <a:srgbClr val="FF3322"/>
                </a:solidFill>
              </a:rPr>
              <a:t>samen doen</a:t>
            </a:r>
            <a:r>
              <a:rPr lang="nl-NL" sz="3600" b="0" dirty="0"/>
              <a:t> met mensen uit je straat om </a:t>
            </a:r>
            <a:r>
              <a:rPr lang="nl-NL" sz="3600" dirty="0"/>
              <a:t>energie te besparen</a:t>
            </a:r>
            <a:r>
              <a:rPr lang="nl-NL" sz="3600" b="0" dirty="0"/>
              <a:t>? </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chemeClr val="bg2">
                    <a:lumMod val="10000"/>
                  </a:schemeClr>
                </a:solidFill>
                <a:latin typeface="Montserrat" pitchFamily="2" charset="77"/>
              </a:rPr>
              <a:t>b2</a:t>
            </a:r>
          </a:p>
        </p:txBody>
      </p:sp>
      <p:pic>
        <p:nvPicPr>
          <p:cNvPr id="13" name="Afbeelding 12">
            <a:extLst>
              <a:ext uri="{FF2B5EF4-FFF2-40B4-BE49-F238E27FC236}">
                <a16:creationId xmlns:a16="http://schemas.microsoft.com/office/drawing/2014/main" id="{9F67C1FC-B7B3-4907-1BD7-7489AE0E4B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87575"/>
            <a:ext cx="12192000" cy="4348473"/>
          </a:xfrm>
          <a:prstGeom prst="rect">
            <a:avLst/>
          </a:prstGeom>
        </p:spPr>
      </p:pic>
      <p:pic>
        <p:nvPicPr>
          <p:cNvPr id="18" name="Afbeelding 17">
            <a:extLst>
              <a:ext uri="{FF2B5EF4-FFF2-40B4-BE49-F238E27FC236}">
                <a16:creationId xmlns:a16="http://schemas.microsoft.com/office/drawing/2014/main" id="{C3A9EACD-EF97-D7B3-E97D-1DF9ADC0DC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6000" y="-4668377"/>
            <a:ext cx="6096000" cy="4348473"/>
          </a:xfrm>
          <a:prstGeom prst="rect">
            <a:avLst/>
          </a:prstGeom>
        </p:spPr>
      </p:pic>
      <p:pic>
        <p:nvPicPr>
          <p:cNvPr id="4" name="Afbeelding 3" descr="Afbeelding met cirkel, Graphics, logo, Lettertype&#10;&#10;Automatisch gegenereerde beschrijving">
            <a:extLst>
              <a:ext uri="{FF2B5EF4-FFF2-40B4-BE49-F238E27FC236}">
                <a16:creationId xmlns:a16="http://schemas.microsoft.com/office/drawing/2014/main" id="{FAA3AC7A-229E-C6F3-5E25-131163187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065574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b2</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639493"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Kijk eens wat je kunt doen met buren en mensen uit de straat.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Samen koken, klussen in het huis of wat vaker één ruimte met elkaar delen kan niet alleen </a:t>
            </a:r>
            <a:r>
              <a:rPr lang="nl-NL" sz="2600" b="1" dirty="0">
                <a:solidFill>
                  <a:schemeClr val="tx1"/>
                </a:solidFill>
                <a:latin typeface="Montserrat" pitchFamily="2" charset="77"/>
              </a:rPr>
              <a:t>gezellig </a:t>
            </a:r>
            <a:r>
              <a:rPr lang="nl-NL" sz="2600" dirty="0">
                <a:solidFill>
                  <a:schemeClr val="tx1"/>
                </a:solidFill>
                <a:latin typeface="Montserrat" pitchFamily="2" charset="77"/>
              </a:rPr>
              <a:t>zijn, maar </a:t>
            </a:r>
            <a:r>
              <a:rPr lang="nl-NL" sz="2600" b="1" dirty="0">
                <a:solidFill>
                  <a:schemeClr val="tx1"/>
                </a:solidFill>
                <a:latin typeface="Montserrat" pitchFamily="2" charset="77"/>
              </a:rPr>
              <a:t>ook kosten sparen</a:t>
            </a:r>
            <a:r>
              <a:rPr lang="nl-NL" sz="2600" dirty="0">
                <a:solidFill>
                  <a:schemeClr val="tx1"/>
                </a:solidFill>
                <a:latin typeface="Montserrat" pitchFamily="2" charset="77"/>
              </a:rPr>
              <a:t>.</a:t>
            </a: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173078"/>
            <a:ext cx="9115813" cy="1351738"/>
          </a:xfrm>
        </p:spPr>
        <p:txBody>
          <a:bodyPr/>
          <a:lstStyle/>
          <a:p>
            <a:pPr>
              <a:lnSpc>
                <a:spcPts val="4200"/>
              </a:lnSpc>
            </a:pPr>
            <a:r>
              <a:rPr lang="nl-NL" sz="3600" b="0" dirty="0"/>
              <a:t>Wat kan je </a:t>
            </a:r>
            <a:r>
              <a:rPr lang="nl-NL" sz="3600" dirty="0">
                <a:solidFill>
                  <a:srgbClr val="FF3322"/>
                </a:solidFill>
              </a:rPr>
              <a:t>samen doen</a:t>
            </a:r>
            <a:r>
              <a:rPr lang="nl-NL" sz="3600" b="0" dirty="0"/>
              <a:t> met mensen uit je straat om </a:t>
            </a:r>
            <a:r>
              <a:rPr lang="nl-NL" sz="3600" dirty="0"/>
              <a:t>energie te besparen</a:t>
            </a:r>
            <a:r>
              <a:rPr lang="nl-NL" sz="3600" b="0" dirty="0"/>
              <a:t>? </a:t>
            </a:r>
          </a:p>
        </p:txBody>
      </p:sp>
      <p:pic>
        <p:nvPicPr>
          <p:cNvPr id="2" name="Afbeelding 1">
            <a:extLst>
              <a:ext uri="{FF2B5EF4-FFF2-40B4-BE49-F238E27FC236}">
                <a16:creationId xmlns:a16="http://schemas.microsoft.com/office/drawing/2014/main" id="{418E1B8A-4054-2444-EE86-20EB4CF65D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87575"/>
            <a:ext cx="6096000" cy="4348473"/>
          </a:xfrm>
          <a:prstGeom prst="rect">
            <a:avLst/>
          </a:prstGeom>
        </p:spPr>
      </p:pic>
      <p:pic>
        <p:nvPicPr>
          <p:cNvPr id="6" name="Afbeelding 5" descr="Afbeelding met cirkel, Graphics, logo, Lettertype&#10;&#10;Automatisch gegenereerde beschrijving">
            <a:extLst>
              <a:ext uri="{FF2B5EF4-FFF2-40B4-BE49-F238E27FC236}">
                <a16:creationId xmlns:a16="http://schemas.microsoft.com/office/drawing/2014/main" id="{41787F60-EF3E-7057-1A96-47B21A18D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840856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6" name="Rechthoek 15">
            <a:extLst>
              <a:ext uri="{FF2B5EF4-FFF2-40B4-BE49-F238E27FC236}">
                <a16:creationId xmlns:a16="http://schemas.microsoft.com/office/drawing/2014/main" id="{459BFAF9-9326-1F85-398F-4FF1EF2EDB79}"/>
              </a:ext>
            </a:extLst>
          </p:cNvPr>
          <p:cNvSpPr/>
          <p:nvPr/>
        </p:nvSpPr>
        <p:spPr>
          <a:xfrm>
            <a:off x="1" y="1481401"/>
            <a:ext cx="12192000" cy="4368711"/>
          </a:xfrm>
          <a:prstGeom prst="rect">
            <a:avLst/>
          </a:prstGeom>
          <a:solidFill>
            <a:srgbClr val="FF33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224791" y="173078"/>
            <a:ext cx="10539007" cy="1277710"/>
          </a:xfrm>
        </p:spPr>
        <p:txBody>
          <a:bodyPr/>
          <a:lstStyle/>
          <a:p>
            <a:pPr>
              <a:lnSpc>
                <a:spcPts val="4200"/>
              </a:lnSpc>
            </a:pPr>
            <a:r>
              <a:rPr lang="nl-NL" sz="3600" dirty="0"/>
              <a:t>Alle juiste antwoorden</a:t>
            </a:r>
          </a:p>
        </p:txBody>
      </p:sp>
      <p:sp>
        <p:nvSpPr>
          <p:cNvPr id="3" name="Tijdelijke aanduiding voor inhoud 2">
            <a:extLst>
              <a:ext uri="{FF2B5EF4-FFF2-40B4-BE49-F238E27FC236}">
                <a16:creationId xmlns:a16="http://schemas.microsoft.com/office/drawing/2014/main" id="{EF1C5178-559D-BA83-8545-6DC3A450BF05}"/>
              </a:ext>
            </a:extLst>
          </p:cNvPr>
          <p:cNvSpPr txBox="1">
            <a:spLocks/>
          </p:cNvSpPr>
          <p:nvPr/>
        </p:nvSpPr>
        <p:spPr>
          <a:xfrm>
            <a:off x="444070" y="1762491"/>
            <a:ext cx="2445496"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a:t>
            </a:r>
            <a:r>
              <a:rPr lang="nl-NL" sz="2600" b="1" dirty="0">
                <a:latin typeface="Montserrat" pitchFamily="2" charset="77"/>
              </a:rPr>
              <a:t>	A, B, F</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2.</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3.</a:t>
            </a:r>
            <a:r>
              <a:rPr lang="nl-NL" sz="2600" b="1" dirty="0">
                <a:latin typeface="Montserrat" pitchFamily="2" charset="77"/>
              </a:rPr>
              <a:t>	D</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4.</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5.</a:t>
            </a:r>
            <a:r>
              <a:rPr lang="nl-NL" sz="2600" b="1" dirty="0">
                <a:latin typeface="Montserrat" pitchFamily="2" charset="77"/>
              </a:rPr>
              <a:t>	A,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6.</a:t>
            </a:r>
            <a:r>
              <a:rPr lang="nl-NL" sz="2600" b="1" dirty="0">
                <a:latin typeface="Montserrat" pitchFamily="2" charset="77"/>
              </a:rPr>
              <a:t>	C</a:t>
            </a:r>
          </a:p>
          <a:p>
            <a:pPr marL="514800" defTabSz="662400">
              <a:lnSpc>
                <a:spcPts val="3200"/>
              </a:lnSpc>
              <a:spcBef>
                <a:spcPts val="0"/>
              </a:spcBef>
              <a:spcAft>
                <a:spcPts val="600"/>
              </a:spcAft>
              <a:buSzPct val="100000"/>
              <a:buAutoNum type="arabicPeriod" startAt="4"/>
            </a:pPr>
            <a:endParaRPr lang="nl-NL" sz="2600" b="1" dirty="0">
              <a:latin typeface="Montserrat" pitchFamily="2" charset="77"/>
            </a:endParaRPr>
          </a:p>
        </p:txBody>
      </p:sp>
      <p:sp>
        <p:nvSpPr>
          <p:cNvPr id="19" name="Tijdelijke aanduiding voor inhoud 2">
            <a:extLst>
              <a:ext uri="{FF2B5EF4-FFF2-40B4-BE49-F238E27FC236}">
                <a16:creationId xmlns:a16="http://schemas.microsoft.com/office/drawing/2014/main" id="{6D293F0C-5A35-25C3-EA93-94D8B40BB89F}"/>
              </a:ext>
            </a:extLst>
          </p:cNvPr>
          <p:cNvSpPr txBox="1">
            <a:spLocks/>
          </p:cNvSpPr>
          <p:nvPr/>
        </p:nvSpPr>
        <p:spPr>
          <a:xfrm>
            <a:off x="3326539" y="1762491"/>
            <a:ext cx="2445496"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7.</a:t>
            </a:r>
            <a:r>
              <a:rPr lang="nl-NL" sz="2600" b="1" dirty="0">
                <a:latin typeface="Montserrat" pitchFamily="2" charset="77"/>
              </a:rPr>
              <a:t>	D</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8.</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9.</a:t>
            </a:r>
            <a:r>
              <a:rPr lang="nl-NL" sz="2600" b="1" dirty="0">
                <a:latin typeface="Montserrat" pitchFamily="2" charset="77"/>
              </a:rPr>
              <a:t>	A, C, E, G</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10.</a:t>
            </a:r>
            <a:r>
              <a:rPr lang="nl-NL" sz="2600" b="1" dirty="0">
                <a:latin typeface="Montserrat" pitchFamily="2" charset="77"/>
              </a:rPr>
              <a:t>	A</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11.</a:t>
            </a:r>
            <a:r>
              <a:rPr lang="nl-NL" sz="2600" b="1" dirty="0">
                <a:latin typeface="Montserrat" pitchFamily="2" charset="77"/>
              </a:rPr>
              <a:t>	B</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12.</a:t>
            </a:r>
            <a:r>
              <a:rPr lang="nl-NL" sz="2600" b="1" dirty="0">
                <a:latin typeface="Montserrat" pitchFamily="2" charset="77"/>
              </a:rPr>
              <a:t>	C</a:t>
            </a:r>
          </a:p>
          <a:p>
            <a:pPr marL="514800" defTabSz="662400">
              <a:lnSpc>
                <a:spcPts val="3200"/>
              </a:lnSpc>
              <a:spcBef>
                <a:spcPts val="0"/>
              </a:spcBef>
              <a:spcAft>
                <a:spcPts val="600"/>
              </a:spcAft>
              <a:buSzPct val="100000"/>
              <a:buAutoNum type="arabicPeriod" startAt="8"/>
            </a:pPr>
            <a:endParaRPr lang="nl-NL" sz="2600" b="1" dirty="0">
              <a:latin typeface="Montserrat" pitchFamily="2" charset="77"/>
            </a:endParaRPr>
          </a:p>
        </p:txBody>
      </p:sp>
      <p:sp>
        <p:nvSpPr>
          <p:cNvPr id="20" name="Tijdelijke aanduiding voor inhoud 2">
            <a:extLst>
              <a:ext uri="{FF2B5EF4-FFF2-40B4-BE49-F238E27FC236}">
                <a16:creationId xmlns:a16="http://schemas.microsoft.com/office/drawing/2014/main" id="{4FA27614-CC0F-3085-99C1-1E5F09BF0F78}"/>
              </a:ext>
            </a:extLst>
          </p:cNvPr>
          <p:cNvSpPr txBox="1">
            <a:spLocks/>
          </p:cNvSpPr>
          <p:nvPr/>
        </p:nvSpPr>
        <p:spPr>
          <a:xfrm>
            <a:off x="5282770" y="1762491"/>
            <a:ext cx="2032430"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482400">
              <a:lnSpc>
                <a:spcPts val="3200"/>
              </a:lnSpc>
              <a:spcBef>
                <a:spcPts val="0"/>
              </a:spcBef>
              <a:spcAft>
                <a:spcPts val="600"/>
              </a:spcAft>
              <a:buSzPct val="100000"/>
              <a:buNone/>
            </a:pPr>
            <a:endParaRPr lang="nl-NL" sz="2600" b="1" dirty="0">
              <a:latin typeface="Montserrat" pitchFamily="2" charset="77"/>
            </a:endParaRPr>
          </a:p>
        </p:txBody>
      </p:sp>
      <p:sp>
        <p:nvSpPr>
          <p:cNvPr id="21" name="Tijdelijke aanduiding voor inhoud 2">
            <a:extLst>
              <a:ext uri="{FF2B5EF4-FFF2-40B4-BE49-F238E27FC236}">
                <a16:creationId xmlns:a16="http://schemas.microsoft.com/office/drawing/2014/main" id="{A83CBA54-6D27-F59D-0D73-1825B91614E7}"/>
              </a:ext>
            </a:extLst>
          </p:cNvPr>
          <p:cNvSpPr txBox="1">
            <a:spLocks/>
          </p:cNvSpPr>
          <p:nvPr/>
        </p:nvSpPr>
        <p:spPr>
          <a:xfrm>
            <a:off x="6419966" y="1762491"/>
            <a:ext cx="2530603"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13.</a:t>
            </a:r>
            <a:r>
              <a:rPr lang="nl-NL" sz="2600" b="1" dirty="0">
                <a:latin typeface="Montserrat" pitchFamily="2" charset="77"/>
              </a:rPr>
              <a:t>	B, D, E, G</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14.</a:t>
            </a:r>
            <a:r>
              <a:rPr lang="nl-NL" sz="2600" b="1" dirty="0">
                <a:latin typeface="Montserrat" pitchFamily="2" charset="77"/>
              </a:rPr>
              <a:t>	A</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15.</a:t>
            </a:r>
            <a:r>
              <a:rPr lang="nl-NL" sz="2600" b="1" dirty="0">
                <a:latin typeface="Montserrat" pitchFamily="2" charset="77"/>
              </a:rPr>
              <a:t>	C</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16.</a:t>
            </a:r>
            <a:r>
              <a:rPr lang="nl-NL" sz="2600" b="1" dirty="0">
                <a:latin typeface="Montserrat" pitchFamily="2" charset="77"/>
              </a:rPr>
              <a:t>	A</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17.</a:t>
            </a:r>
            <a:r>
              <a:rPr lang="nl-NL" sz="2600" b="1" dirty="0">
                <a:latin typeface="Montserrat" pitchFamily="2" charset="77"/>
              </a:rPr>
              <a:t>	D</a:t>
            </a:r>
          </a:p>
          <a:p>
            <a:pPr marL="450" indent="0" defTabSz="662400">
              <a:lnSpc>
                <a:spcPts val="3200"/>
              </a:lnSpc>
              <a:spcBef>
                <a:spcPts val="0"/>
              </a:spcBef>
              <a:spcAft>
                <a:spcPts val="600"/>
              </a:spcAft>
              <a:buSzPct val="100000"/>
              <a:buNone/>
            </a:pPr>
            <a:r>
              <a:rPr lang="nl-NL" sz="2600" b="1" dirty="0">
                <a:solidFill>
                  <a:schemeClr val="tx1"/>
                </a:solidFill>
                <a:latin typeface="Montserrat" pitchFamily="2" charset="77"/>
              </a:rPr>
              <a:t>18.</a:t>
            </a:r>
            <a:r>
              <a:rPr lang="nl-NL" sz="2600" b="1" dirty="0">
                <a:latin typeface="Montserrat" pitchFamily="2" charset="77"/>
              </a:rPr>
              <a:t>	A, B, C, D</a:t>
            </a:r>
          </a:p>
          <a:p>
            <a:pPr marL="514800" defTabSz="662400">
              <a:lnSpc>
                <a:spcPts val="3200"/>
              </a:lnSpc>
              <a:spcBef>
                <a:spcPts val="0"/>
              </a:spcBef>
              <a:spcAft>
                <a:spcPts val="600"/>
              </a:spcAft>
              <a:buSzPct val="100000"/>
              <a:buAutoNum type="arabicPeriod" startAt="16"/>
            </a:pPr>
            <a:endParaRPr lang="nl-NL" sz="2600" b="1" dirty="0">
              <a:latin typeface="Montserrat" pitchFamily="2" charset="77"/>
            </a:endParaRPr>
          </a:p>
        </p:txBody>
      </p:sp>
      <p:sp>
        <p:nvSpPr>
          <p:cNvPr id="22" name="Tijdelijke aanduiding voor inhoud 2">
            <a:extLst>
              <a:ext uri="{FF2B5EF4-FFF2-40B4-BE49-F238E27FC236}">
                <a16:creationId xmlns:a16="http://schemas.microsoft.com/office/drawing/2014/main" id="{0EA8DBEB-989E-896A-DBB3-E5D6823DA3BB}"/>
              </a:ext>
            </a:extLst>
          </p:cNvPr>
          <p:cNvSpPr txBox="1">
            <a:spLocks/>
          </p:cNvSpPr>
          <p:nvPr/>
        </p:nvSpPr>
        <p:spPr>
          <a:xfrm>
            <a:off x="10121470" y="1762491"/>
            <a:ext cx="2032430" cy="3330210"/>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 indent="0" defTabSz="482400">
              <a:lnSpc>
                <a:spcPts val="3200"/>
              </a:lnSpc>
              <a:spcBef>
                <a:spcPts val="0"/>
              </a:spcBef>
              <a:spcAft>
                <a:spcPts val="600"/>
              </a:spcAft>
              <a:buSzPct val="100000"/>
              <a:buNone/>
            </a:pPr>
            <a:endParaRPr lang="nl-NL" sz="2600" b="1" dirty="0">
              <a:latin typeface="Montserrat" pitchFamily="2" charset="77"/>
            </a:endParaRPr>
          </a:p>
        </p:txBody>
      </p:sp>
    </p:spTree>
    <p:extLst>
      <p:ext uri="{BB962C8B-B14F-4D97-AF65-F5344CB8AC3E}">
        <p14:creationId xmlns:p14="http://schemas.microsoft.com/office/powerpoint/2010/main" val="1166485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814303" cy="1332294"/>
          </a:xfrm>
        </p:spPr>
        <p:txBody>
          <a:bodyPr/>
          <a:lstStyle/>
          <a:p>
            <a:pPr>
              <a:lnSpc>
                <a:spcPts val="4200"/>
              </a:lnSpc>
            </a:pPr>
            <a:r>
              <a:rPr lang="nl-NL" sz="3600" b="0" dirty="0">
                <a:solidFill>
                  <a:schemeClr val="tx1">
                    <a:lumMod val="95000"/>
                    <a:lumOff val="5000"/>
                  </a:schemeClr>
                </a:solidFill>
              </a:rPr>
              <a:t>Hoeveel </a:t>
            </a:r>
            <a:r>
              <a:rPr lang="nl-NL" sz="3600" dirty="0">
                <a:solidFill>
                  <a:srgbClr val="FF0000"/>
                </a:solidFill>
              </a:rPr>
              <a:t>kuub gas</a:t>
            </a:r>
            <a:r>
              <a:rPr lang="nl-NL" sz="3600" dirty="0">
                <a:solidFill>
                  <a:schemeClr val="tx1">
                    <a:lumMod val="95000"/>
                    <a:lumOff val="5000"/>
                  </a:schemeClr>
                </a:solidFill>
              </a:rPr>
              <a:t> </a:t>
            </a:r>
            <a:r>
              <a:rPr lang="nl-NL" sz="3600" b="0" dirty="0">
                <a:solidFill>
                  <a:schemeClr val="tx1">
                    <a:lumMod val="95000"/>
                    <a:lumOff val="5000"/>
                  </a:schemeClr>
                </a:solidFill>
              </a:rPr>
              <a:t>verbruikt een huishouden in Nederland </a:t>
            </a:r>
            <a:r>
              <a:rPr lang="nl-NL" sz="3600" dirty="0">
                <a:solidFill>
                  <a:schemeClr val="tx1">
                    <a:lumMod val="95000"/>
                    <a:lumOff val="5000"/>
                  </a:schemeClr>
                </a:solidFill>
              </a:rPr>
              <a:t>gemiddeld per jaar</a:t>
            </a:r>
            <a:r>
              <a:rPr lang="nl-NL" sz="3600" b="0" dirty="0">
                <a:solidFill>
                  <a:schemeClr val="tx1">
                    <a:lumMod val="95000"/>
                    <a:lumOff val="5000"/>
                  </a:schemeClr>
                </a:solidFill>
              </a:rPr>
              <a:t>? </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422364"/>
            <a:ext cx="1045576" cy="707886"/>
          </a:xfrm>
          <a:prstGeom prst="rect">
            <a:avLst/>
          </a:prstGeom>
          <a:noFill/>
        </p:spPr>
        <p:txBody>
          <a:bodyPr wrap="square" rtlCol="0">
            <a:spAutoFit/>
          </a:bodyPr>
          <a:lstStyle/>
          <a:p>
            <a:pPr algn="ctr"/>
            <a:r>
              <a:rPr lang="nl-NL" sz="2000" b="1" dirty="0" err="1">
                <a:latin typeface="Montserrat" pitchFamily="2" charset="77"/>
              </a:rPr>
              <a:t>Shoot</a:t>
            </a:r>
            <a:r>
              <a:rPr lang="nl-NL" sz="2000" b="1" dirty="0">
                <a:latin typeface="Montserrat" pitchFamily="2" charset="77"/>
              </a:rPr>
              <a:t> out</a:t>
            </a:r>
          </a:p>
        </p:txBody>
      </p:sp>
      <p:pic>
        <p:nvPicPr>
          <p:cNvPr id="3" name="Afbeelding 2">
            <a:extLst>
              <a:ext uri="{FF2B5EF4-FFF2-40B4-BE49-F238E27FC236}">
                <a16:creationId xmlns:a16="http://schemas.microsoft.com/office/drawing/2014/main" id="{BB36703A-5102-FC2C-D6D4-A03C5E3053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87575"/>
            <a:ext cx="12192000" cy="4348473"/>
          </a:xfrm>
          <a:prstGeom prst="rect">
            <a:avLst/>
          </a:prstGeom>
        </p:spPr>
      </p:pic>
      <p:sp>
        <p:nvSpPr>
          <p:cNvPr id="4" name="Titel 1">
            <a:extLst>
              <a:ext uri="{FF2B5EF4-FFF2-40B4-BE49-F238E27FC236}">
                <a16:creationId xmlns:a16="http://schemas.microsoft.com/office/drawing/2014/main" id="{E4E562DB-8471-B9A5-D069-944F15CC6679}"/>
              </a:ext>
            </a:extLst>
          </p:cNvPr>
          <p:cNvSpPr txBox="1">
            <a:spLocks/>
          </p:cNvSpPr>
          <p:nvPr/>
        </p:nvSpPr>
        <p:spPr>
          <a:xfrm>
            <a:off x="6096001" y="5018146"/>
            <a:ext cx="6096000" cy="83814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2800" b="0" dirty="0">
                <a:solidFill>
                  <a:schemeClr val="tx1">
                    <a:lumMod val="95000"/>
                    <a:lumOff val="5000"/>
                  </a:schemeClr>
                </a:solidFill>
              </a:rPr>
              <a:t>(1 kuub is 1 kubieke meter (m</a:t>
            </a:r>
            <a:r>
              <a:rPr lang="nl-NL" sz="2800" b="0" baseline="30000" dirty="0">
                <a:solidFill>
                  <a:schemeClr val="tx1">
                    <a:lumMod val="95000"/>
                    <a:lumOff val="5000"/>
                  </a:schemeClr>
                </a:solidFill>
              </a:rPr>
              <a:t>3</a:t>
            </a:r>
            <a:r>
              <a:rPr lang="nl-NL" sz="2800" b="0" dirty="0">
                <a:solidFill>
                  <a:schemeClr val="tx1">
                    <a:lumMod val="95000"/>
                    <a:lumOff val="5000"/>
                  </a:schemeClr>
                </a:solidFill>
              </a:rPr>
              <a:t>))</a:t>
            </a:r>
            <a:endParaRPr lang="nl-NL" sz="2800" dirty="0"/>
          </a:p>
        </p:txBody>
      </p:sp>
      <p:pic>
        <p:nvPicPr>
          <p:cNvPr id="7" name="Afbeelding 6" descr="Afbeelding met cirkel, Graphics, logo, Lettertype&#10;&#10;Automatisch gegenereerde beschrijving">
            <a:extLst>
              <a:ext uri="{FF2B5EF4-FFF2-40B4-BE49-F238E27FC236}">
                <a16:creationId xmlns:a16="http://schemas.microsoft.com/office/drawing/2014/main" id="{CD55D6D3-7A74-AEC6-965C-67E6B39E9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4007949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5B8ACDF1-7E16-588C-175D-B36CBF66C8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87575"/>
            <a:ext cx="12192000" cy="4348473"/>
          </a:xfrm>
          <a:prstGeom prst="rect">
            <a:avLst/>
          </a:prstGeom>
        </p:spPr>
      </p:pic>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 name="Titel 1">
            <a:extLst>
              <a:ext uri="{FF2B5EF4-FFF2-40B4-BE49-F238E27FC236}">
                <a16:creationId xmlns:a16="http://schemas.microsoft.com/office/drawing/2014/main" id="{25D04565-D6E2-5ED1-24ED-6109F0BDEC42}"/>
              </a:ext>
            </a:extLst>
          </p:cNvPr>
          <p:cNvSpPr>
            <a:spLocks noGrp="1"/>
          </p:cNvSpPr>
          <p:nvPr>
            <p:ph type="title"/>
          </p:nvPr>
        </p:nvSpPr>
        <p:spPr>
          <a:xfrm>
            <a:off x="1460172" y="2854573"/>
            <a:ext cx="9641720" cy="2515851"/>
          </a:xfrm>
        </p:spPr>
        <p:txBody>
          <a:bodyPr/>
          <a:lstStyle/>
          <a:p>
            <a:pPr>
              <a:lnSpc>
                <a:spcPts val="4200"/>
              </a:lnSpc>
            </a:pPr>
            <a:r>
              <a:rPr lang="nl-NL" sz="3600" b="0" dirty="0">
                <a:solidFill>
                  <a:schemeClr val="tx1">
                    <a:lumMod val="95000"/>
                    <a:lumOff val="5000"/>
                  </a:schemeClr>
                </a:solidFill>
              </a:rPr>
              <a:t>Een huishouden in Nederland verbruikt gemiddeld </a:t>
            </a:r>
            <a:r>
              <a:rPr lang="nl-NL" sz="3600" dirty="0">
                <a:solidFill>
                  <a:srgbClr val="FF3322"/>
                </a:solidFill>
              </a:rPr>
              <a:t>1.169</a:t>
            </a:r>
            <a:r>
              <a:rPr lang="nl-NL" sz="3600" b="0" dirty="0">
                <a:solidFill>
                  <a:schemeClr val="tx1">
                    <a:lumMod val="95000"/>
                    <a:lumOff val="5000"/>
                  </a:schemeClr>
                </a:solidFill>
              </a:rPr>
              <a:t> </a:t>
            </a:r>
            <a:r>
              <a:rPr lang="nl-NL" sz="3600" dirty="0">
                <a:solidFill>
                  <a:srgbClr val="FF3322"/>
                </a:solidFill>
              </a:rPr>
              <a:t>kuub </a:t>
            </a:r>
            <a:r>
              <a:rPr lang="nl-NL" sz="3600" b="0" dirty="0">
                <a:solidFill>
                  <a:srgbClr val="FF3322"/>
                </a:solidFill>
              </a:rPr>
              <a:t>gas per jaar</a:t>
            </a:r>
          </a:p>
        </p:txBody>
      </p:sp>
      <p:sp>
        <p:nvSpPr>
          <p:cNvPr id="12" name="Tekstvak 11">
            <a:extLst>
              <a:ext uri="{FF2B5EF4-FFF2-40B4-BE49-F238E27FC236}">
                <a16:creationId xmlns:a16="http://schemas.microsoft.com/office/drawing/2014/main" id="{FBE27A5B-EE50-9F3F-8AF6-A78200A475F3}"/>
              </a:ext>
            </a:extLst>
          </p:cNvPr>
          <p:cNvSpPr txBox="1"/>
          <p:nvPr/>
        </p:nvSpPr>
        <p:spPr>
          <a:xfrm>
            <a:off x="192821" y="422364"/>
            <a:ext cx="1045576" cy="707886"/>
          </a:xfrm>
          <a:prstGeom prst="rect">
            <a:avLst/>
          </a:prstGeom>
          <a:noFill/>
        </p:spPr>
        <p:txBody>
          <a:bodyPr wrap="square" rtlCol="0">
            <a:spAutoFit/>
          </a:bodyPr>
          <a:lstStyle/>
          <a:p>
            <a:pPr algn="ctr"/>
            <a:r>
              <a:rPr lang="nl-NL" sz="2000" b="1" dirty="0" err="1">
                <a:solidFill>
                  <a:srgbClr val="C4E74E"/>
                </a:solidFill>
                <a:latin typeface="Montserrat" pitchFamily="2" charset="77"/>
              </a:rPr>
              <a:t>Shoot</a:t>
            </a:r>
            <a:r>
              <a:rPr lang="nl-NL" sz="2000" b="1" dirty="0">
                <a:solidFill>
                  <a:srgbClr val="C4E74E"/>
                </a:solidFill>
                <a:latin typeface="Montserrat" pitchFamily="2" charset="77"/>
              </a:rPr>
              <a:t> out</a:t>
            </a:r>
          </a:p>
        </p:txBody>
      </p:sp>
      <p:sp>
        <p:nvSpPr>
          <p:cNvPr id="20" name="Titel 1">
            <a:extLst>
              <a:ext uri="{FF2B5EF4-FFF2-40B4-BE49-F238E27FC236}">
                <a16:creationId xmlns:a16="http://schemas.microsoft.com/office/drawing/2014/main" id="{7AE43FFA-44B6-5DB5-DCB2-B365D942823C}"/>
              </a:ext>
            </a:extLst>
          </p:cNvPr>
          <p:cNvSpPr txBox="1">
            <a:spLocks/>
          </p:cNvSpPr>
          <p:nvPr/>
        </p:nvSpPr>
        <p:spPr>
          <a:xfrm>
            <a:off x="1460172" y="173078"/>
            <a:ext cx="10539007" cy="1332294"/>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solidFill>
                  <a:schemeClr val="tx1">
                    <a:lumMod val="95000"/>
                    <a:lumOff val="5000"/>
                  </a:schemeClr>
                </a:solidFill>
              </a:rPr>
              <a:t>Hoeveel </a:t>
            </a:r>
            <a:r>
              <a:rPr lang="nl-NL" sz="3600" dirty="0">
                <a:solidFill>
                  <a:srgbClr val="FF0000"/>
                </a:solidFill>
              </a:rPr>
              <a:t>kuub gas</a:t>
            </a:r>
            <a:r>
              <a:rPr lang="nl-NL" sz="3600" dirty="0">
                <a:solidFill>
                  <a:schemeClr val="tx1">
                    <a:lumMod val="95000"/>
                    <a:lumOff val="5000"/>
                  </a:schemeClr>
                </a:solidFill>
              </a:rPr>
              <a:t> </a:t>
            </a:r>
            <a:r>
              <a:rPr lang="nl-NL" sz="3600" b="0" dirty="0">
                <a:solidFill>
                  <a:schemeClr val="tx1">
                    <a:lumMod val="95000"/>
                    <a:lumOff val="5000"/>
                  </a:schemeClr>
                </a:solidFill>
              </a:rPr>
              <a:t>verbruikt een huishouden in Nederland </a:t>
            </a:r>
            <a:r>
              <a:rPr lang="nl-NL" sz="3600" dirty="0">
                <a:solidFill>
                  <a:schemeClr val="tx1">
                    <a:lumMod val="95000"/>
                    <a:lumOff val="5000"/>
                  </a:schemeClr>
                </a:solidFill>
              </a:rPr>
              <a:t>gemiddeld per jaar</a:t>
            </a:r>
            <a:r>
              <a:rPr lang="nl-NL" sz="3600" b="0" dirty="0">
                <a:solidFill>
                  <a:schemeClr val="tx1">
                    <a:lumMod val="95000"/>
                    <a:lumOff val="5000"/>
                  </a:schemeClr>
                </a:solidFill>
              </a:rPr>
              <a:t>? </a:t>
            </a:r>
            <a:endParaRPr lang="nl-NL" sz="3600" dirty="0"/>
          </a:p>
        </p:txBody>
      </p:sp>
      <p:pic>
        <p:nvPicPr>
          <p:cNvPr id="5" name="Afbeelding 4" descr="Afbeelding met cirkel, Graphics, logo, Lettertype&#10;&#10;Automatisch gegenereerde beschrijving">
            <a:extLst>
              <a:ext uri="{FF2B5EF4-FFF2-40B4-BE49-F238E27FC236}">
                <a16:creationId xmlns:a16="http://schemas.microsoft.com/office/drawing/2014/main" id="{C475AF0B-A71C-DB99-8B64-2F8EA873E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230448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a:extLst>
              <a:ext uri="{FF2B5EF4-FFF2-40B4-BE49-F238E27FC236}">
                <a16:creationId xmlns:a16="http://schemas.microsoft.com/office/drawing/2014/main" id="{B0B8BF4A-6F6E-C767-598B-7DCB3AF56326}"/>
              </a:ext>
            </a:extLst>
          </p:cNvPr>
          <p:cNvSpPr/>
          <p:nvPr/>
        </p:nvSpPr>
        <p:spPr>
          <a:xfrm>
            <a:off x="3050875" y="914400"/>
            <a:ext cx="6090249" cy="5029200"/>
          </a:xfrm>
          <a:prstGeom prst="irregularSeal1">
            <a:avLst/>
          </a:prstGeom>
          <a:solidFill>
            <a:srgbClr val="FF33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Explosion 1 5">
            <a:extLst>
              <a:ext uri="{FF2B5EF4-FFF2-40B4-BE49-F238E27FC236}">
                <a16:creationId xmlns:a16="http://schemas.microsoft.com/office/drawing/2014/main" id="{9C19BA8F-BC7E-0F43-48BE-28971DEDCC95}"/>
              </a:ext>
            </a:extLst>
          </p:cNvPr>
          <p:cNvSpPr/>
          <p:nvPr/>
        </p:nvSpPr>
        <p:spPr>
          <a:xfrm rot="271805">
            <a:off x="3050874" y="1026544"/>
            <a:ext cx="6090249" cy="5029200"/>
          </a:xfrm>
          <a:prstGeom prst="irregularSeal1">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itel 1">
            <a:extLst>
              <a:ext uri="{FF2B5EF4-FFF2-40B4-BE49-F238E27FC236}">
                <a16:creationId xmlns:a16="http://schemas.microsoft.com/office/drawing/2014/main" id="{769CA6BF-0295-3CD6-AEC0-CD7BA5A2C41B}"/>
              </a:ext>
            </a:extLst>
          </p:cNvPr>
          <p:cNvSpPr>
            <a:spLocks noGrp="1"/>
          </p:cNvSpPr>
          <p:nvPr>
            <p:ph type="title"/>
          </p:nvPr>
        </p:nvSpPr>
        <p:spPr>
          <a:xfrm>
            <a:off x="4117389" y="2588199"/>
            <a:ext cx="3957217" cy="1681601"/>
          </a:xfrm>
        </p:spPr>
        <p:txBody>
          <a:bodyPr/>
          <a:lstStyle/>
          <a:p>
            <a:pPr algn="ctr">
              <a:lnSpc>
                <a:spcPts val="4200"/>
              </a:lnSpc>
            </a:pPr>
            <a:r>
              <a:rPr lang="nl-NL" sz="3600" b="0" dirty="0">
                <a:solidFill>
                  <a:schemeClr val="bg1"/>
                </a:solidFill>
              </a:rPr>
              <a:t>En de</a:t>
            </a:r>
            <a:r>
              <a:rPr lang="nl-NL" sz="3600" b="0" dirty="0"/>
              <a:t> </a:t>
            </a:r>
            <a:r>
              <a:rPr lang="nl-NL" sz="3600" dirty="0">
                <a:solidFill>
                  <a:schemeClr val="bg2">
                    <a:lumMod val="10000"/>
                  </a:schemeClr>
                </a:solidFill>
              </a:rPr>
              <a:t>WINNAAR</a:t>
            </a:r>
            <a:br>
              <a:rPr lang="nl-NL" sz="3600" dirty="0">
                <a:solidFill>
                  <a:srgbClr val="C4E74E"/>
                </a:solidFill>
              </a:rPr>
            </a:br>
            <a:r>
              <a:rPr lang="nl-NL" sz="3600" b="0" dirty="0">
                <a:solidFill>
                  <a:schemeClr val="bg1"/>
                </a:solidFill>
              </a:rPr>
              <a:t>is...</a:t>
            </a:r>
          </a:p>
        </p:txBody>
      </p:sp>
      <p:pic>
        <p:nvPicPr>
          <p:cNvPr id="3" name="Afbeelding 2" descr="Afbeelding met cirkel, Graphics, logo, Lettertype&#10;&#10;Automatisch gegenereerde beschrijving">
            <a:extLst>
              <a:ext uri="{FF2B5EF4-FFF2-40B4-BE49-F238E27FC236}">
                <a16:creationId xmlns:a16="http://schemas.microsoft.com/office/drawing/2014/main" id="{3DC10425-D634-079D-EDD5-97D5A4CF6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83166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1</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endParaRPr lang="nl-NL" sz="2600" dirty="0">
              <a:solidFill>
                <a:srgbClr val="006E49"/>
              </a:solidFill>
              <a:latin typeface="Montserrat" pitchFamily="2" charset="77"/>
            </a:endParaRPr>
          </a:p>
        </p:txBody>
      </p:sp>
      <p:sp>
        <p:nvSpPr>
          <p:cNvPr id="23" name="Titel 1">
            <a:extLst>
              <a:ext uri="{FF2B5EF4-FFF2-40B4-BE49-F238E27FC236}">
                <a16:creationId xmlns:a16="http://schemas.microsoft.com/office/drawing/2014/main" id="{22AD30F5-1F10-9CCA-610B-AC6424A26347}"/>
              </a:ext>
            </a:extLst>
          </p:cNvPr>
          <p:cNvSpPr txBox="1">
            <a:spLocks/>
          </p:cNvSpPr>
          <p:nvPr/>
        </p:nvSpPr>
        <p:spPr>
          <a:xfrm>
            <a:off x="1460172" y="173078"/>
            <a:ext cx="10029463" cy="13517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nSpc>
                <a:spcPts val="4200"/>
              </a:lnSpc>
            </a:pPr>
            <a:r>
              <a:rPr lang="nl-NL" sz="3600" b="0" dirty="0">
                <a:solidFill>
                  <a:schemeClr val="tx1">
                    <a:lumMod val="95000"/>
                    <a:lumOff val="5000"/>
                  </a:schemeClr>
                </a:solidFill>
              </a:rPr>
              <a:t>Noem 3 soorten </a:t>
            </a:r>
            <a:r>
              <a:rPr lang="nl-NL" sz="3600" dirty="0">
                <a:solidFill>
                  <a:schemeClr val="tx1">
                    <a:lumMod val="95000"/>
                    <a:lumOff val="5000"/>
                  </a:schemeClr>
                </a:solidFill>
              </a:rPr>
              <a:t>kosten </a:t>
            </a:r>
            <a:r>
              <a:rPr lang="nl-NL" sz="3600" b="0" dirty="0">
                <a:solidFill>
                  <a:schemeClr val="tx1">
                    <a:lumMod val="95000"/>
                    <a:lumOff val="5000"/>
                  </a:schemeClr>
                </a:solidFill>
              </a:rPr>
              <a:t>die op je </a:t>
            </a:r>
            <a:r>
              <a:rPr lang="nl-NL" sz="3600" dirty="0">
                <a:solidFill>
                  <a:srgbClr val="FF3322"/>
                </a:solidFill>
              </a:rPr>
              <a:t>energierekening</a:t>
            </a:r>
            <a:r>
              <a:rPr lang="nl-NL" sz="3600" b="0" dirty="0">
                <a:solidFill>
                  <a:schemeClr val="tx1">
                    <a:lumMod val="95000"/>
                    <a:lumOff val="5000"/>
                  </a:schemeClr>
                </a:solidFill>
              </a:rPr>
              <a:t> staan.</a:t>
            </a:r>
            <a:endParaRPr lang="nl-NL" sz="3600" dirty="0">
              <a:solidFill>
                <a:schemeClr val="tx1">
                  <a:lumMod val="95000"/>
                  <a:lumOff val="5000"/>
                </a:schemeClr>
              </a:solidFill>
            </a:endParaRPr>
          </a:p>
        </p:txBody>
      </p:sp>
      <p:sp>
        <p:nvSpPr>
          <p:cNvPr id="24" name="Tijdelijke aanduiding voor inhoud 2">
            <a:extLst>
              <a:ext uri="{FF2B5EF4-FFF2-40B4-BE49-F238E27FC236}">
                <a16:creationId xmlns:a16="http://schemas.microsoft.com/office/drawing/2014/main" id="{4841B43D-4B9D-2602-67E5-EE28CEA53EA4}"/>
              </a:ext>
            </a:extLst>
          </p:cNvPr>
          <p:cNvSpPr txBox="1">
            <a:spLocks/>
          </p:cNvSpPr>
          <p:nvPr/>
        </p:nvSpPr>
        <p:spPr>
          <a:xfrm>
            <a:off x="646105" y="1762490"/>
            <a:ext cx="4794113" cy="3756476"/>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rgbClr val="FF3322"/>
                </a:solidFill>
                <a:latin typeface="Montserrat" pitchFamily="2" charset="77"/>
              </a:rPr>
              <a:t>Verbruikskosten</a:t>
            </a:r>
          </a:p>
          <a:p>
            <a:pPr marL="190350" indent="-766350">
              <a:lnSpc>
                <a:spcPts val="3600"/>
              </a:lnSpc>
              <a:spcBef>
                <a:spcPts val="0"/>
              </a:spcBef>
              <a:buSzPct val="100000"/>
            </a:pPr>
            <a:r>
              <a:rPr lang="nl-NL" sz="2600" dirty="0">
                <a:solidFill>
                  <a:srgbClr val="FF3322"/>
                </a:solidFill>
                <a:latin typeface="Montserrat" pitchFamily="2" charset="77"/>
              </a:rPr>
              <a:t>Netbeheerkosten</a:t>
            </a:r>
          </a:p>
          <a:p>
            <a:pPr marL="190350" indent="-766350">
              <a:lnSpc>
                <a:spcPts val="3600"/>
              </a:lnSpc>
              <a:spcBef>
                <a:spcPts val="0"/>
              </a:spcBef>
              <a:buSzPct val="100000"/>
            </a:pPr>
            <a:r>
              <a:rPr lang="nl-NL" sz="2600" dirty="0">
                <a:solidFill>
                  <a:schemeClr val="bg1">
                    <a:lumMod val="75000"/>
                  </a:schemeClr>
                </a:solidFill>
                <a:latin typeface="Montserrat" pitchFamily="2" charset="77"/>
              </a:rPr>
              <a:t>Onderhoud cv</a:t>
            </a:r>
          </a:p>
          <a:p>
            <a:pPr marL="190350" indent="-766350">
              <a:lnSpc>
                <a:spcPts val="3600"/>
              </a:lnSpc>
              <a:spcBef>
                <a:spcPts val="0"/>
              </a:spcBef>
              <a:buSzPct val="100000"/>
            </a:pPr>
            <a:r>
              <a:rPr lang="nl-NL" sz="2600" dirty="0">
                <a:solidFill>
                  <a:schemeClr val="bg1">
                    <a:lumMod val="75000"/>
                  </a:schemeClr>
                </a:solidFill>
                <a:latin typeface="Montserrat" pitchFamily="2" charset="77"/>
              </a:rPr>
              <a:t>Huur cv-ketel</a:t>
            </a:r>
          </a:p>
          <a:p>
            <a:pPr marL="190350" indent="-766350">
              <a:lnSpc>
                <a:spcPts val="3600"/>
              </a:lnSpc>
              <a:spcBef>
                <a:spcPts val="0"/>
              </a:spcBef>
              <a:buSzPct val="100000"/>
            </a:pPr>
            <a:r>
              <a:rPr lang="nl-NL" sz="2600" dirty="0">
                <a:solidFill>
                  <a:schemeClr val="bg1">
                    <a:lumMod val="75000"/>
                  </a:schemeClr>
                </a:solidFill>
                <a:latin typeface="Montserrat" pitchFamily="2" charset="77"/>
              </a:rPr>
              <a:t>Watergebruik</a:t>
            </a:r>
          </a:p>
          <a:p>
            <a:pPr marL="190350" indent="-766350">
              <a:lnSpc>
                <a:spcPts val="3600"/>
              </a:lnSpc>
              <a:spcBef>
                <a:spcPts val="0"/>
              </a:spcBef>
              <a:buSzPct val="100000"/>
            </a:pPr>
            <a:r>
              <a:rPr lang="nl-NL" sz="2600" dirty="0">
                <a:solidFill>
                  <a:srgbClr val="FF3322"/>
                </a:solidFill>
                <a:latin typeface="Montserrat" pitchFamily="2" charset="77"/>
              </a:rPr>
              <a:t>Energiebelasting</a:t>
            </a:r>
          </a:p>
          <a:p>
            <a:pPr marL="190350" indent="-766350">
              <a:lnSpc>
                <a:spcPts val="3600"/>
              </a:lnSpc>
              <a:spcBef>
                <a:spcPts val="0"/>
              </a:spcBef>
              <a:buSzPct val="100000"/>
            </a:pPr>
            <a:r>
              <a:rPr lang="nl-NL" sz="2600" dirty="0">
                <a:solidFill>
                  <a:schemeClr val="bg1">
                    <a:lumMod val="75000"/>
                  </a:schemeClr>
                </a:solidFill>
                <a:latin typeface="Montserrat" pitchFamily="2" charset="77"/>
              </a:rPr>
              <a:t>Regiotoeslag</a:t>
            </a:r>
            <a:endParaRPr lang="nl-NL" sz="2800" dirty="0">
              <a:solidFill>
                <a:schemeClr val="bg1">
                  <a:lumMod val="75000"/>
                </a:schemeClr>
              </a:solidFill>
              <a:latin typeface="Montserrat" pitchFamily="2" charset="77"/>
            </a:endParaRPr>
          </a:p>
        </p:txBody>
      </p:sp>
      <p:sp>
        <p:nvSpPr>
          <p:cNvPr id="4" name="Tijdelijke aanduiding voor inhoud 2">
            <a:extLst>
              <a:ext uri="{FF2B5EF4-FFF2-40B4-BE49-F238E27FC236}">
                <a16:creationId xmlns:a16="http://schemas.microsoft.com/office/drawing/2014/main" id="{2A70B12A-6973-6CCC-9BF8-4CA3E9C38EDF}"/>
              </a:ext>
            </a:extLst>
          </p:cNvPr>
          <p:cNvSpPr txBox="1">
            <a:spLocks/>
          </p:cNvSpPr>
          <p:nvPr/>
        </p:nvSpPr>
        <p:spPr>
          <a:xfrm>
            <a:off x="6400107" y="1762490"/>
            <a:ext cx="5791893" cy="39475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dirty="0">
                <a:solidFill>
                  <a:schemeClr val="tx1"/>
                </a:solidFill>
                <a:latin typeface="Montserrat" pitchFamily="2" charset="77"/>
              </a:rPr>
              <a:t>Je energierekening bestaat voor een deel uit vaste kosten. Hier heb je geen invloed op.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None/>
            </a:pPr>
            <a:r>
              <a:rPr lang="nl-NL" sz="2600" dirty="0">
                <a:solidFill>
                  <a:schemeClr val="tx1"/>
                </a:solidFill>
                <a:latin typeface="Montserrat" pitchFamily="2" charset="77"/>
              </a:rPr>
              <a:t>Een deel van de kosten is </a:t>
            </a:r>
          </a:p>
          <a:p>
            <a:pPr marL="0" indent="0" hangingPunct="0">
              <a:lnSpc>
                <a:spcPts val="3600"/>
              </a:lnSpc>
              <a:spcBef>
                <a:spcPts val="0"/>
              </a:spcBef>
              <a:buNone/>
            </a:pPr>
            <a:r>
              <a:rPr lang="nl-NL" sz="2600" dirty="0">
                <a:solidFill>
                  <a:schemeClr val="tx1"/>
                </a:solidFill>
                <a:latin typeface="Montserrat" pitchFamily="2" charset="77"/>
              </a:rPr>
              <a:t>variabel. Dit zijn </a:t>
            </a:r>
            <a:r>
              <a:rPr lang="nl-NL" sz="2600" b="1" dirty="0">
                <a:solidFill>
                  <a:schemeClr val="tx1"/>
                </a:solidFill>
                <a:latin typeface="Montserrat" pitchFamily="2" charset="77"/>
              </a:rPr>
              <a:t>verbruikskosten</a:t>
            </a:r>
            <a:r>
              <a:rPr lang="nl-NL" sz="2600" dirty="0">
                <a:solidFill>
                  <a:schemeClr val="tx1"/>
                </a:solidFill>
                <a:latin typeface="Montserrat" pitchFamily="2" charset="77"/>
              </a:rPr>
              <a:t>. </a:t>
            </a:r>
            <a:r>
              <a:rPr lang="nl-NL" sz="2600" b="1" dirty="0">
                <a:solidFill>
                  <a:schemeClr val="tx1"/>
                </a:solidFill>
                <a:latin typeface="Montserrat" pitchFamily="2" charset="77"/>
              </a:rPr>
              <a:t>Hier heb je wél invloed op. </a:t>
            </a:r>
          </a:p>
        </p:txBody>
      </p:sp>
      <p:pic>
        <p:nvPicPr>
          <p:cNvPr id="3" name="Afbeelding 2" descr="Afbeelding met cirkel, Graphics, logo, Lettertype&#10;&#10;Automatisch gegenereerde beschrijving">
            <a:extLst>
              <a:ext uri="{FF2B5EF4-FFF2-40B4-BE49-F238E27FC236}">
                <a16:creationId xmlns:a16="http://schemas.microsoft.com/office/drawing/2014/main" id="{5FECBEC9-60FE-434D-502D-0BF9B2B5F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62733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96335"/>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14498"/>
          </a:xfrm>
        </p:spPr>
        <p:txBody>
          <a:bodyPr/>
          <a:lstStyle/>
          <a:p>
            <a:pPr>
              <a:lnSpc>
                <a:spcPts val="4200"/>
              </a:lnSpc>
            </a:pPr>
            <a:r>
              <a:rPr lang="nl-NL" sz="3600" b="0" dirty="0"/>
              <a:t>Welk deel van je </a:t>
            </a:r>
            <a:r>
              <a:rPr lang="nl-NL" sz="3600" dirty="0">
                <a:solidFill>
                  <a:srgbClr val="FF3322"/>
                </a:solidFill>
              </a:rPr>
              <a:t>energierekening</a:t>
            </a:r>
            <a:r>
              <a:rPr lang="nl-NL" sz="3600" b="0" dirty="0"/>
              <a:t> is kosten voor </a:t>
            </a:r>
            <a:r>
              <a:rPr lang="nl-NL" sz="3600" dirty="0"/>
              <a:t>gas</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2</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60%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25%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80% </a:t>
            </a:r>
          </a:p>
          <a:p>
            <a:pPr marL="0" indent="0">
              <a:lnSpc>
                <a:spcPts val="3600"/>
              </a:lnSpc>
              <a:spcBef>
                <a:spcPts val="0"/>
              </a:spcBef>
              <a:buSzPct val="100000"/>
              <a:buNone/>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p:txBody>
      </p:sp>
      <p:pic>
        <p:nvPicPr>
          <p:cNvPr id="4" name="Afbeelding 3">
            <a:extLst>
              <a:ext uri="{FF2B5EF4-FFF2-40B4-BE49-F238E27FC236}">
                <a16:creationId xmlns:a16="http://schemas.microsoft.com/office/drawing/2014/main" id="{D2205065-FF75-FC32-9800-357A3630C7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pic>
        <p:nvPicPr>
          <p:cNvPr id="5" name="Afbeelding 4" descr="Afbeelding met cirkel, Graphics, logo, Lettertype&#10;&#10;Automatisch gegenereerde beschrijving">
            <a:extLst>
              <a:ext uri="{FF2B5EF4-FFF2-40B4-BE49-F238E27FC236}">
                <a16:creationId xmlns:a16="http://schemas.microsoft.com/office/drawing/2014/main" id="{32092083-F77B-23BE-FFE7-B5A6266E3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91853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1" y="1496707"/>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2</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b="1" dirty="0">
                <a:solidFill>
                  <a:schemeClr val="tx1"/>
                </a:solidFill>
                <a:latin typeface="Montserrat" pitchFamily="2" charset="77"/>
              </a:rPr>
              <a:t>Ruim de helft </a:t>
            </a:r>
            <a:r>
              <a:rPr lang="nl-NL" sz="2600" dirty="0">
                <a:solidFill>
                  <a:schemeClr val="tx1"/>
                </a:solidFill>
                <a:latin typeface="Montserrat" pitchFamily="2" charset="77"/>
              </a:rPr>
              <a:t>van een gemiddelde </a:t>
            </a:r>
            <a:r>
              <a:rPr lang="nl-NL" sz="2600" b="1" dirty="0">
                <a:solidFill>
                  <a:schemeClr val="tx1"/>
                </a:solidFill>
                <a:latin typeface="Montserrat" pitchFamily="2" charset="77"/>
              </a:rPr>
              <a:t>energierekening</a:t>
            </a:r>
            <a:r>
              <a:rPr lang="nl-NL" sz="2600" dirty="0">
                <a:solidFill>
                  <a:schemeClr val="tx1"/>
                </a:solidFill>
                <a:latin typeface="Montserrat" pitchFamily="2" charset="77"/>
              </a:rPr>
              <a:t> van een Nederlands huishouden </a:t>
            </a:r>
            <a:r>
              <a:rPr lang="nl-NL" sz="2600" b="1" dirty="0">
                <a:solidFill>
                  <a:schemeClr val="tx1"/>
                </a:solidFill>
                <a:latin typeface="Montserrat" pitchFamily="2" charset="77"/>
              </a:rPr>
              <a:t>is kosten voor gas</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b="1" dirty="0">
                <a:solidFill>
                  <a:schemeClr val="tx1"/>
                </a:solidFill>
                <a:latin typeface="Montserrat" pitchFamily="2" charset="77"/>
              </a:rPr>
              <a:t>Besparen op gas levert </a:t>
            </a:r>
            <a:br>
              <a:rPr lang="nl-NL" sz="2600" b="1" dirty="0">
                <a:solidFill>
                  <a:schemeClr val="tx1"/>
                </a:solidFill>
                <a:latin typeface="Montserrat" pitchFamily="2" charset="77"/>
              </a:rPr>
            </a:br>
            <a:r>
              <a:rPr lang="nl-NL" sz="2600" b="1" dirty="0">
                <a:solidFill>
                  <a:schemeClr val="tx1"/>
                </a:solidFill>
                <a:latin typeface="Montserrat" pitchFamily="2" charset="77"/>
              </a:rPr>
              <a:t>dan ook vaak het meeste op! </a:t>
            </a:r>
            <a:endParaRPr lang="nl-NL" sz="2600" b="1" dirty="0">
              <a:solidFill>
                <a:srgbClr val="006E49"/>
              </a:solidFill>
              <a:latin typeface="Montserrat" pitchFamily="2" charset="77"/>
            </a:endParaRPr>
          </a:p>
        </p:txBody>
      </p:sp>
      <p:sp>
        <p:nvSpPr>
          <p:cNvPr id="2" name="Titel 1">
            <a:extLst>
              <a:ext uri="{FF2B5EF4-FFF2-40B4-BE49-F238E27FC236}">
                <a16:creationId xmlns:a16="http://schemas.microsoft.com/office/drawing/2014/main" id="{F3D7668E-0B17-2491-FC6D-78C21EB3F38C}"/>
              </a:ext>
            </a:extLst>
          </p:cNvPr>
          <p:cNvSpPr>
            <a:spLocks noGrp="1"/>
          </p:cNvSpPr>
          <p:nvPr>
            <p:ph type="title"/>
          </p:nvPr>
        </p:nvSpPr>
        <p:spPr>
          <a:xfrm>
            <a:off x="1460172" y="173078"/>
            <a:ext cx="10029463" cy="1314498"/>
          </a:xfrm>
        </p:spPr>
        <p:txBody>
          <a:bodyPr/>
          <a:lstStyle/>
          <a:p>
            <a:pPr>
              <a:lnSpc>
                <a:spcPts val="4200"/>
              </a:lnSpc>
            </a:pPr>
            <a:r>
              <a:rPr lang="nl-NL" sz="3600" b="0" dirty="0"/>
              <a:t>Welk deel van je </a:t>
            </a:r>
            <a:r>
              <a:rPr lang="nl-NL" sz="3600" dirty="0">
                <a:solidFill>
                  <a:srgbClr val="FF3322"/>
                </a:solidFill>
              </a:rPr>
              <a:t>energierekening</a:t>
            </a:r>
            <a:r>
              <a:rPr lang="nl-NL" sz="3600" b="0" dirty="0"/>
              <a:t> is kosten voor </a:t>
            </a:r>
            <a:r>
              <a:rPr lang="nl-NL" sz="3600" dirty="0"/>
              <a:t>gas</a:t>
            </a:r>
            <a:r>
              <a:rPr lang="nl-NL" sz="3600" b="0" dirty="0"/>
              <a:t>?</a:t>
            </a:r>
            <a:endParaRPr lang="nl-NL" sz="3600" dirty="0"/>
          </a:p>
        </p:txBody>
      </p:sp>
      <p:sp>
        <p:nvSpPr>
          <p:cNvPr id="3" name="Tijdelijke aanduiding voor inhoud 2">
            <a:extLst>
              <a:ext uri="{FF2B5EF4-FFF2-40B4-BE49-F238E27FC236}">
                <a16:creationId xmlns:a16="http://schemas.microsoft.com/office/drawing/2014/main" id="{41EB6373-25A6-A72D-B74B-8817A2A67F75}"/>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5% </a:t>
            </a:r>
          </a:p>
          <a:p>
            <a:pPr marL="190350" indent="-766350">
              <a:lnSpc>
                <a:spcPts val="3600"/>
              </a:lnSpc>
              <a:spcBef>
                <a:spcPts val="0"/>
              </a:spcBef>
              <a:buSzPct val="100000"/>
            </a:pPr>
            <a:r>
              <a:rPr lang="nl-NL" sz="2600" dirty="0">
                <a:solidFill>
                  <a:srgbClr val="FF3322"/>
                </a:solidFill>
                <a:latin typeface="Montserrat" pitchFamily="2" charset="77"/>
              </a:rPr>
              <a:t>60%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25%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80% </a:t>
            </a:r>
          </a:p>
          <a:p>
            <a:pPr marL="0" indent="0">
              <a:lnSpc>
                <a:spcPts val="3600"/>
              </a:lnSpc>
              <a:spcBef>
                <a:spcPts val="0"/>
              </a:spcBef>
              <a:buSzPct val="100000"/>
              <a:buNone/>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p:txBody>
      </p:sp>
      <p:pic>
        <p:nvPicPr>
          <p:cNvPr id="5" name="Afbeelding 4" descr="Afbeelding met cirkel, Graphics, logo, Lettertype&#10;&#10;Automatisch gegenereerde beschrijving">
            <a:extLst>
              <a:ext uri="{FF2B5EF4-FFF2-40B4-BE49-F238E27FC236}">
                <a16:creationId xmlns:a16="http://schemas.microsoft.com/office/drawing/2014/main" id="{650BD986-1F4B-EC1B-5037-C7E4085F3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29775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itel 1">
            <a:extLst>
              <a:ext uri="{FF2B5EF4-FFF2-40B4-BE49-F238E27FC236}">
                <a16:creationId xmlns:a16="http://schemas.microsoft.com/office/drawing/2014/main" id="{D5F71A51-825F-FBB0-9136-985148772DEF}"/>
              </a:ext>
            </a:extLst>
          </p:cNvPr>
          <p:cNvSpPr>
            <a:spLocks noGrp="1"/>
          </p:cNvSpPr>
          <p:nvPr>
            <p:ph type="title"/>
          </p:nvPr>
        </p:nvSpPr>
        <p:spPr>
          <a:xfrm>
            <a:off x="1460172" y="173078"/>
            <a:ext cx="10029463" cy="1314498"/>
          </a:xfrm>
        </p:spPr>
        <p:txBody>
          <a:bodyPr/>
          <a:lstStyle/>
          <a:p>
            <a:pPr>
              <a:lnSpc>
                <a:spcPts val="4200"/>
              </a:lnSpc>
            </a:pPr>
            <a:r>
              <a:rPr lang="nl-NL" sz="3600" b="0" dirty="0"/>
              <a:t>Welk deel van je </a:t>
            </a:r>
            <a:r>
              <a:rPr lang="nl-NL" sz="3600" dirty="0">
                <a:solidFill>
                  <a:srgbClr val="FF3322"/>
                </a:solidFill>
              </a:rPr>
              <a:t>energierekening</a:t>
            </a:r>
            <a:r>
              <a:rPr lang="nl-NL" sz="3600" b="0" dirty="0"/>
              <a:t> is kosten voor </a:t>
            </a:r>
            <a:r>
              <a:rPr lang="nl-NL" sz="3600" dirty="0"/>
              <a:t>elektriciteit</a:t>
            </a:r>
            <a:r>
              <a:rPr lang="nl-NL" sz="3600" b="0" dirty="0"/>
              <a:t>?</a:t>
            </a:r>
            <a:endParaRPr lang="nl-NL" sz="3600" dirty="0"/>
          </a:p>
        </p:txBody>
      </p:sp>
      <p:sp>
        <p:nvSpPr>
          <p:cNvPr id="35" name="Ovaal 34">
            <a:extLst>
              <a:ext uri="{FF2B5EF4-FFF2-40B4-BE49-F238E27FC236}">
                <a16:creationId xmlns:a16="http://schemas.microsoft.com/office/drawing/2014/main" id="{8A01C3CC-9BFD-F1AC-2A04-D3183E722C5E}"/>
              </a:ext>
            </a:extLst>
          </p:cNvPr>
          <p:cNvSpPr/>
          <p:nvPr/>
        </p:nvSpPr>
        <p:spPr>
          <a:xfrm>
            <a:off x="192821" y="236485"/>
            <a:ext cx="1045576" cy="1011491"/>
          </a:xfrm>
          <a:prstGeom prst="ellipse">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030D107D-85F0-0739-E4D2-76A7D3D5D356}"/>
              </a:ext>
            </a:extLst>
          </p:cNvPr>
          <p:cNvSpPr txBox="1"/>
          <p:nvPr/>
        </p:nvSpPr>
        <p:spPr>
          <a:xfrm>
            <a:off x="192821" y="356180"/>
            <a:ext cx="1045576" cy="769441"/>
          </a:xfrm>
          <a:prstGeom prst="rect">
            <a:avLst/>
          </a:prstGeom>
          <a:noFill/>
        </p:spPr>
        <p:txBody>
          <a:bodyPr wrap="square" rtlCol="0">
            <a:spAutoFit/>
          </a:bodyPr>
          <a:lstStyle/>
          <a:p>
            <a:pPr algn="ctr"/>
            <a:r>
              <a:rPr lang="nl-NL" sz="4400" b="1" dirty="0">
                <a:latin typeface="Montserrat" pitchFamily="2" charset="77"/>
              </a:rPr>
              <a:t>3</a:t>
            </a:r>
          </a:p>
        </p:txBody>
      </p:sp>
      <p:sp>
        <p:nvSpPr>
          <p:cNvPr id="14" name="Tijdelijke aanduiding voor inhoud 2">
            <a:extLst>
              <a:ext uri="{FF2B5EF4-FFF2-40B4-BE49-F238E27FC236}">
                <a16:creationId xmlns:a16="http://schemas.microsoft.com/office/drawing/2014/main" id="{8F9D6E73-7DA8-D639-E075-60F7DCCD501E}"/>
              </a:ext>
            </a:extLst>
          </p:cNvPr>
          <p:cNvSpPr txBox="1">
            <a:spLocks/>
          </p:cNvSpPr>
          <p:nvPr/>
        </p:nvSpPr>
        <p:spPr>
          <a:xfrm>
            <a:off x="646105" y="1762490"/>
            <a:ext cx="5635872"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50000"/>
                  </a:schemeClr>
                </a:solidFill>
                <a:latin typeface="Montserrat" pitchFamily="2" charset="77"/>
              </a:rPr>
              <a:t>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20%</a:t>
            </a:r>
          </a:p>
          <a:p>
            <a:pPr marL="190350" indent="-766350">
              <a:lnSpc>
                <a:spcPts val="3600"/>
              </a:lnSpc>
              <a:spcBef>
                <a:spcPts val="0"/>
              </a:spcBef>
              <a:buSzPct val="100000"/>
            </a:pPr>
            <a:r>
              <a:rPr lang="nl-NL" sz="2600" dirty="0">
                <a:solidFill>
                  <a:schemeClr val="bg1">
                    <a:lumMod val="50000"/>
                  </a:schemeClr>
                </a:solidFill>
                <a:latin typeface="Montserrat" pitchFamily="2" charset="77"/>
              </a:rPr>
              <a:t>15%  </a:t>
            </a:r>
          </a:p>
          <a:p>
            <a:pPr marL="190350" indent="-766350">
              <a:lnSpc>
                <a:spcPts val="3600"/>
              </a:lnSpc>
              <a:spcBef>
                <a:spcPts val="0"/>
              </a:spcBef>
              <a:buSzPct val="100000"/>
            </a:pPr>
            <a:r>
              <a:rPr lang="nl-NL" sz="2600" dirty="0">
                <a:solidFill>
                  <a:schemeClr val="bg1">
                    <a:lumMod val="50000"/>
                  </a:schemeClr>
                </a:solidFill>
                <a:latin typeface="Montserrat" pitchFamily="2" charset="77"/>
              </a:rPr>
              <a:t>40% </a:t>
            </a:r>
          </a:p>
          <a:p>
            <a:pPr marL="0" indent="0">
              <a:lnSpc>
                <a:spcPts val="3600"/>
              </a:lnSpc>
              <a:spcBef>
                <a:spcPts val="0"/>
              </a:spcBef>
              <a:buSzPct val="100000"/>
              <a:buNone/>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a:p>
            <a:pPr marL="190350" indent="-766350">
              <a:lnSpc>
                <a:spcPts val="3600"/>
              </a:lnSpc>
              <a:spcBef>
                <a:spcPts val="0"/>
              </a:spcBef>
              <a:buSzPct val="100000"/>
            </a:pPr>
            <a:endParaRPr lang="nl-NL" sz="2800" dirty="0">
              <a:solidFill>
                <a:srgbClr val="006E49"/>
              </a:solidFill>
              <a:latin typeface="Montserrat" pitchFamily="2" charset="77"/>
            </a:endParaRPr>
          </a:p>
        </p:txBody>
      </p:sp>
      <p:pic>
        <p:nvPicPr>
          <p:cNvPr id="4" name="Afbeelding 3">
            <a:extLst>
              <a:ext uri="{FF2B5EF4-FFF2-40B4-BE49-F238E27FC236}">
                <a16:creationId xmlns:a16="http://schemas.microsoft.com/office/drawing/2014/main" id="{AB0C903F-3D4E-59AB-327C-45EB4816D8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487576"/>
            <a:ext cx="6096000" cy="4348473"/>
          </a:xfrm>
          <a:prstGeom prst="rect">
            <a:avLst/>
          </a:prstGeom>
        </p:spPr>
      </p:pic>
      <p:pic>
        <p:nvPicPr>
          <p:cNvPr id="5" name="Afbeelding 4" descr="Afbeelding met cirkel, Graphics, logo, Lettertype&#10;&#10;Automatisch gegenereerde beschrijving">
            <a:extLst>
              <a:ext uri="{FF2B5EF4-FFF2-40B4-BE49-F238E27FC236}">
                <a16:creationId xmlns:a16="http://schemas.microsoft.com/office/drawing/2014/main" id="{9AE12E13-DB68-923C-8B0E-4C2786D98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335998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A890719-6030-0622-A59A-AA4D8FB340FA}"/>
              </a:ext>
            </a:extLst>
          </p:cNvPr>
          <p:cNvSpPr/>
          <p:nvPr/>
        </p:nvSpPr>
        <p:spPr>
          <a:xfrm>
            <a:off x="0" y="1487576"/>
            <a:ext cx="12192000" cy="43687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8" name="Ovaal 7">
            <a:extLst>
              <a:ext uri="{FF2B5EF4-FFF2-40B4-BE49-F238E27FC236}">
                <a16:creationId xmlns:a16="http://schemas.microsoft.com/office/drawing/2014/main" id="{2F3A1711-1974-7B8B-C345-6299F5D567ED}"/>
              </a:ext>
            </a:extLst>
          </p:cNvPr>
          <p:cNvSpPr/>
          <p:nvPr/>
        </p:nvSpPr>
        <p:spPr>
          <a:xfrm>
            <a:off x="192821" y="236485"/>
            <a:ext cx="1045576" cy="101149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3" name="Tekstvak 12">
            <a:extLst>
              <a:ext uri="{FF2B5EF4-FFF2-40B4-BE49-F238E27FC236}">
                <a16:creationId xmlns:a16="http://schemas.microsoft.com/office/drawing/2014/main" id="{7649A2D3-772F-0A12-EFE8-58EBC6344168}"/>
              </a:ext>
            </a:extLst>
          </p:cNvPr>
          <p:cNvSpPr txBox="1"/>
          <p:nvPr/>
        </p:nvSpPr>
        <p:spPr>
          <a:xfrm>
            <a:off x="192821" y="356180"/>
            <a:ext cx="1045576" cy="769441"/>
          </a:xfrm>
          <a:prstGeom prst="rect">
            <a:avLst/>
          </a:prstGeom>
          <a:noFill/>
        </p:spPr>
        <p:txBody>
          <a:bodyPr wrap="square" rtlCol="0">
            <a:spAutoFit/>
          </a:bodyPr>
          <a:lstStyle/>
          <a:p>
            <a:pPr algn="ctr"/>
            <a:r>
              <a:rPr lang="nl-NL" sz="4400" b="1" dirty="0">
                <a:solidFill>
                  <a:srgbClr val="C4E74E"/>
                </a:solidFill>
                <a:latin typeface="Montserrat" pitchFamily="2" charset="77"/>
              </a:rPr>
              <a:t>3</a:t>
            </a:r>
          </a:p>
        </p:txBody>
      </p:sp>
      <p:sp>
        <p:nvSpPr>
          <p:cNvPr id="16" name="Rechthoek 15">
            <a:extLst>
              <a:ext uri="{FF2B5EF4-FFF2-40B4-BE49-F238E27FC236}">
                <a16:creationId xmlns:a16="http://schemas.microsoft.com/office/drawing/2014/main" id="{459BFAF9-9326-1F85-398F-4FF1EF2EDB79}"/>
              </a:ext>
            </a:extLst>
          </p:cNvPr>
          <p:cNvSpPr/>
          <p:nvPr/>
        </p:nvSpPr>
        <p:spPr>
          <a:xfrm>
            <a:off x="6095999" y="1481401"/>
            <a:ext cx="6096001" cy="4368711"/>
          </a:xfrm>
          <a:prstGeom prst="rect">
            <a:avLst/>
          </a:prstGeom>
          <a:solidFill>
            <a:srgbClr val="C4E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8" name="Tijdelijke aanduiding voor inhoud 2">
            <a:extLst>
              <a:ext uri="{FF2B5EF4-FFF2-40B4-BE49-F238E27FC236}">
                <a16:creationId xmlns:a16="http://schemas.microsoft.com/office/drawing/2014/main" id="{06275A56-7D34-001F-8D07-C3B369C1D58E}"/>
              </a:ext>
            </a:extLst>
          </p:cNvPr>
          <p:cNvSpPr txBox="1">
            <a:spLocks/>
          </p:cNvSpPr>
          <p:nvPr/>
        </p:nvSpPr>
        <p:spPr>
          <a:xfrm>
            <a:off x="6247707" y="1762490"/>
            <a:ext cx="5792586" cy="4073972"/>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ts val="3600"/>
              </a:lnSpc>
              <a:spcBef>
                <a:spcPts val="0"/>
              </a:spcBef>
              <a:buFont typeface="+mj-lt"/>
              <a:buNone/>
            </a:pPr>
            <a:r>
              <a:rPr lang="nl-NL" sz="2600" b="1" dirty="0">
                <a:solidFill>
                  <a:schemeClr val="tx1"/>
                </a:solidFill>
                <a:latin typeface="Montserrat" pitchFamily="2" charset="77"/>
              </a:rPr>
              <a:t>Ongeveer 40% </a:t>
            </a:r>
            <a:r>
              <a:rPr lang="nl-NL" sz="2600" dirty="0">
                <a:solidFill>
                  <a:schemeClr val="tx1"/>
                </a:solidFill>
                <a:latin typeface="Montserrat" pitchFamily="2" charset="77"/>
              </a:rPr>
              <a:t>van je energierekening is kosten voor </a:t>
            </a:r>
            <a:r>
              <a:rPr lang="nl-NL" sz="2600" b="1" dirty="0">
                <a:solidFill>
                  <a:schemeClr val="tx1"/>
                </a:solidFill>
                <a:latin typeface="Montserrat" pitchFamily="2" charset="77"/>
              </a:rPr>
              <a:t>elektriciteit</a:t>
            </a:r>
            <a:r>
              <a:rPr lang="nl-NL" sz="2600" dirty="0">
                <a:solidFill>
                  <a:schemeClr val="tx1"/>
                </a:solidFill>
                <a:latin typeface="Montserrat" pitchFamily="2" charset="77"/>
              </a:rPr>
              <a:t>. </a:t>
            </a:r>
          </a:p>
          <a:p>
            <a:pPr marL="0" indent="0" hangingPunct="0">
              <a:lnSpc>
                <a:spcPts val="3600"/>
              </a:lnSpc>
              <a:spcBef>
                <a:spcPts val="0"/>
              </a:spcBef>
              <a:buFont typeface="+mj-lt"/>
              <a:buNone/>
            </a:pPr>
            <a:endParaRPr lang="nl-NL" sz="2600" dirty="0">
              <a:solidFill>
                <a:schemeClr val="tx1"/>
              </a:solidFill>
              <a:latin typeface="Montserrat" pitchFamily="2" charset="77"/>
            </a:endParaRPr>
          </a:p>
          <a:p>
            <a:pPr marL="0" indent="0" hangingPunct="0">
              <a:lnSpc>
                <a:spcPts val="3600"/>
              </a:lnSpc>
              <a:spcBef>
                <a:spcPts val="0"/>
              </a:spcBef>
              <a:buFont typeface="+mj-lt"/>
              <a:buNone/>
            </a:pPr>
            <a:r>
              <a:rPr lang="nl-NL" sz="2600" dirty="0">
                <a:solidFill>
                  <a:schemeClr val="tx1"/>
                </a:solidFill>
                <a:latin typeface="Montserrat" pitchFamily="2" charset="77"/>
              </a:rPr>
              <a:t>Zuinig omgaan met apparaten en verlichting bespaart geld.</a:t>
            </a:r>
            <a:endParaRPr lang="nl-NL" sz="2600" dirty="0">
              <a:solidFill>
                <a:srgbClr val="006E49"/>
              </a:solidFill>
              <a:latin typeface="Montserrat" pitchFamily="2" charset="77"/>
            </a:endParaRPr>
          </a:p>
        </p:txBody>
      </p:sp>
      <p:sp>
        <p:nvSpPr>
          <p:cNvPr id="6" name="Titel 1">
            <a:extLst>
              <a:ext uri="{FF2B5EF4-FFF2-40B4-BE49-F238E27FC236}">
                <a16:creationId xmlns:a16="http://schemas.microsoft.com/office/drawing/2014/main" id="{AF595369-483E-642F-838F-DF6C8C77B89B}"/>
              </a:ext>
            </a:extLst>
          </p:cNvPr>
          <p:cNvSpPr>
            <a:spLocks noGrp="1"/>
          </p:cNvSpPr>
          <p:nvPr>
            <p:ph type="title"/>
          </p:nvPr>
        </p:nvSpPr>
        <p:spPr>
          <a:xfrm>
            <a:off x="1460172" y="173078"/>
            <a:ext cx="10029463" cy="1314498"/>
          </a:xfrm>
        </p:spPr>
        <p:txBody>
          <a:bodyPr/>
          <a:lstStyle/>
          <a:p>
            <a:pPr>
              <a:lnSpc>
                <a:spcPts val="4200"/>
              </a:lnSpc>
            </a:pPr>
            <a:r>
              <a:rPr lang="nl-NL" sz="3600" b="0" dirty="0"/>
              <a:t>Welk deel van je </a:t>
            </a:r>
            <a:r>
              <a:rPr lang="nl-NL" sz="3600" dirty="0">
                <a:solidFill>
                  <a:srgbClr val="FF3322"/>
                </a:solidFill>
              </a:rPr>
              <a:t>energierekening</a:t>
            </a:r>
            <a:r>
              <a:rPr lang="nl-NL" sz="3600" b="0" dirty="0"/>
              <a:t> is kosten voor </a:t>
            </a:r>
            <a:r>
              <a:rPr lang="nl-NL" sz="3600" dirty="0"/>
              <a:t>elektriciteit</a:t>
            </a:r>
            <a:r>
              <a:rPr lang="nl-NL" sz="3600" b="0" dirty="0"/>
              <a:t>?</a:t>
            </a:r>
            <a:endParaRPr lang="nl-NL" sz="3600" dirty="0"/>
          </a:p>
        </p:txBody>
      </p:sp>
      <p:sp>
        <p:nvSpPr>
          <p:cNvPr id="12" name="Tijdelijke aanduiding voor inhoud 2">
            <a:extLst>
              <a:ext uri="{FF2B5EF4-FFF2-40B4-BE49-F238E27FC236}">
                <a16:creationId xmlns:a16="http://schemas.microsoft.com/office/drawing/2014/main" id="{B1087ED4-DE8D-7041-6319-1E83EB1D7979}"/>
              </a:ext>
            </a:extLst>
          </p:cNvPr>
          <p:cNvSpPr txBox="1">
            <a:spLocks/>
          </p:cNvSpPr>
          <p:nvPr/>
        </p:nvSpPr>
        <p:spPr>
          <a:xfrm>
            <a:off x="646105" y="1762490"/>
            <a:ext cx="4917297" cy="3987707"/>
          </a:xfrm>
          <a:prstGeom prst="rect">
            <a:avLst/>
          </a:prstGeom>
        </p:spPr>
        <p:txBody>
          <a:bodyPr/>
          <a:lstStyle>
            <a:lvl1pPr marL="514350" indent="-514350" algn="l" defTabSz="914400" rtl="0" eaLnBrk="1" latinLnBrk="0" hangingPunct="1">
              <a:lnSpc>
                <a:spcPct val="90000"/>
              </a:lnSpc>
              <a:spcBef>
                <a:spcPts val="1000"/>
              </a:spcBef>
              <a:buFont typeface="+mj-lt"/>
              <a:buAutoNum type="alphaUcPeriod"/>
              <a:defRPr sz="3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400" indent="-457200" algn="l" defTabSz="914400" rtl="0" eaLnBrk="1" latinLnBrk="0" hangingPunct="1">
              <a:lnSpc>
                <a:spcPct val="90000"/>
              </a:lnSpc>
              <a:spcBef>
                <a:spcPts val="500"/>
              </a:spcBef>
              <a:buFont typeface="+mj-lt"/>
              <a:buAutoNum type="alphaUcPeriod"/>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371600" indent="-457200" algn="l" defTabSz="914400" rtl="0" eaLnBrk="1" latinLnBrk="0" hangingPunct="1">
              <a:lnSpc>
                <a:spcPct val="90000"/>
              </a:lnSpc>
              <a:spcBef>
                <a:spcPts val="500"/>
              </a:spcBef>
              <a:buFont typeface="+mj-lt"/>
              <a:buAutoNum type="alphaUcPeriod"/>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7145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171700" indent="-342900" algn="l" defTabSz="914400" rtl="0" eaLnBrk="1" latinLnBrk="0" hangingPunct="1">
              <a:lnSpc>
                <a:spcPct val="90000"/>
              </a:lnSpc>
              <a:spcBef>
                <a:spcPts val="500"/>
              </a:spcBef>
              <a:buFont typeface="+mj-lt"/>
              <a:buAutoNum type="alphaUcPeriod"/>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350" indent="-766350">
              <a:lnSpc>
                <a:spcPts val="3600"/>
              </a:lnSpc>
              <a:spcBef>
                <a:spcPts val="0"/>
              </a:spcBef>
              <a:buSzPct val="100000"/>
            </a:pPr>
            <a:r>
              <a:rPr lang="nl-NL" sz="2600" dirty="0">
                <a:solidFill>
                  <a:schemeClr val="bg1">
                    <a:lumMod val="75000"/>
                  </a:schemeClr>
                </a:solidFill>
                <a:latin typeface="Montserrat" pitchFamily="2" charset="77"/>
              </a:rPr>
              <a:t>5% </a:t>
            </a:r>
          </a:p>
          <a:p>
            <a:pPr marL="190350" indent="-766350">
              <a:lnSpc>
                <a:spcPts val="3600"/>
              </a:lnSpc>
              <a:spcBef>
                <a:spcPts val="0"/>
              </a:spcBef>
              <a:buSzPct val="100000"/>
            </a:pPr>
            <a:r>
              <a:rPr lang="nl-NL" sz="2600" dirty="0">
                <a:solidFill>
                  <a:schemeClr val="bg1">
                    <a:lumMod val="75000"/>
                  </a:schemeClr>
                </a:solidFill>
                <a:latin typeface="Montserrat" pitchFamily="2" charset="77"/>
              </a:rPr>
              <a:t>20%</a:t>
            </a:r>
          </a:p>
          <a:p>
            <a:pPr marL="190350" indent="-766350">
              <a:lnSpc>
                <a:spcPts val="3600"/>
              </a:lnSpc>
              <a:spcBef>
                <a:spcPts val="0"/>
              </a:spcBef>
              <a:buSzPct val="100000"/>
            </a:pPr>
            <a:r>
              <a:rPr lang="nl-NL" sz="2600" dirty="0">
                <a:solidFill>
                  <a:schemeClr val="bg1">
                    <a:lumMod val="75000"/>
                  </a:schemeClr>
                </a:solidFill>
                <a:latin typeface="Montserrat" pitchFamily="2" charset="77"/>
              </a:rPr>
              <a:t>15%</a:t>
            </a:r>
            <a:r>
              <a:rPr lang="nl-NL" sz="2600" dirty="0">
                <a:solidFill>
                  <a:schemeClr val="bg1">
                    <a:lumMod val="50000"/>
                  </a:schemeClr>
                </a:solidFill>
                <a:latin typeface="Montserrat" pitchFamily="2" charset="77"/>
              </a:rPr>
              <a:t>  </a:t>
            </a:r>
          </a:p>
          <a:p>
            <a:pPr marL="190350" indent="-766350">
              <a:lnSpc>
                <a:spcPts val="3600"/>
              </a:lnSpc>
              <a:spcBef>
                <a:spcPts val="0"/>
              </a:spcBef>
              <a:buSzPct val="100000"/>
            </a:pPr>
            <a:r>
              <a:rPr lang="nl-NL" sz="2600" dirty="0">
                <a:solidFill>
                  <a:srgbClr val="FF3322"/>
                </a:solidFill>
                <a:latin typeface="Montserrat" pitchFamily="2" charset="77"/>
              </a:rPr>
              <a:t>40% </a:t>
            </a:r>
          </a:p>
        </p:txBody>
      </p:sp>
      <p:pic>
        <p:nvPicPr>
          <p:cNvPr id="3" name="Afbeelding 2" descr="Afbeelding met cirkel, Graphics, logo, Lettertype&#10;&#10;Automatisch gegenereerde beschrijving">
            <a:extLst>
              <a:ext uri="{FF2B5EF4-FFF2-40B4-BE49-F238E27FC236}">
                <a16:creationId xmlns:a16="http://schemas.microsoft.com/office/drawing/2014/main" id="{9190D9A7-72FF-DFC1-F08E-9B978C449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206" y="5942849"/>
            <a:ext cx="670805" cy="670805"/>
          </a:xfrm>
          <a:prstGeom prst="rect">
            <a:avLst/>
          </a:prstGeom>
        </p:spPr>
      </p:pic>
    </p:spTree>
    <p:extLst>
      <p:ext uri="{BB962C8B-B14F-4D97-AF65-F5344CB8AC3E}">
        <p14:creationId xmlns:p14="http://schemas.microsoft.com/office/powerpoint/2010/main" val="1077614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a86fed-8fa0-42d4-8553-fc31690fed78">
      <Terms xmlns="http://schemas.microsoft.com/office/infopath/2007/PartnerControls"/>
    </lcf76f155ced4ddcb4097134ff3c332f>
    <TaxCatchAll xmlns="b713c283-f381-4173-85fc-f093847daf9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8C0F7BD6C1EC4E868C6448BFF03B41" ma:contentTypeVersion="15" ma:contentTypeDescription="Een nieuw document maken." ma:contentTypeScope="" ma:versionID="b0e7412ba0ceea294101d6b1eba0a9d8">
  <xsd:schema xmlns:xsd="http://www.w3.org/2001/XMLSchema" xmlns:xs="http://www.w3.org/2001/XMLSchema" xmlns:p="http://schemas.microsoft.com/office/2006/metadata/properties" xmlns:ns2="c6a86fed-8fa0-42d4-8553-fc31690fed78" xmlns:ns3="b713c283-f381-4173-85fc-f093847daf94" targetNamespace="http://schemas.microsoft.com/office/2006/metadata/properties" ma:root="true" ma:fieldsID="1dc6a547ff2b1a02a00781ae410dd328" ns2:_="" ns3:_="">
    <xsd:import namespace="c6a86fed-8fa0-42d4-8553-fc31690fed78"/>
    <xsd:import namespace="b713c283-f381-4173-85fc-f093847daf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86fed-8fa0-42d4-8553-fc31690fed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008f045e-f90b-4b3e-958e-3600deb9141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13c283-f381-4173-85fc-f093847daf9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13f4ea7-0d74-4cbc-83e3-3dc6dc3bf0e0}" ma:internalName="TaxCatchAll" ma:showField="CatchAllData" ma:web="b713c283-f381-4173-85fc-f093847daf9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DD500E-E696-4E29-BD3F-583D79436544}">
  <ds:schemaRefs>
    <ds:schemaRef ds:uri="http://schemas.microsoft.com/office/2006/metadata/properties"/>
    <ds:schemaRef ds:uri="http://schemas.microsoft.com/office/infopath/2007/PartnerControls"/>
    <ds:schemaRef ds:uri="c6a86fed-8fa0-42d4-8553-fc31690fed78"/>
    <ds:schemaRef ds:uri="b713c283-f381-4173-85fc-f093847daf94"/>
  </ds:schemaRefs>
</ds:datastoreItem>
</file>

<file path=customXml/itemProps2.xml><?xml version="1.0" encoding="utf-8"?>
<ds:datastoreItem xmlns:ds="http://schemas.openxmlformats.org/officeDocument/2006/customXml" ds:itemID="{E8434B81-CE03-4D64-8EB9-6454DFCB3744}">
  <ds:schemaRefs>
    <ds:schemaRef ds:uri="http://schemas.microsoft.com/sharepoint/v3/contenttype/forms"/>
  </ds:schemaRefs>
</ds:datastoreItem>
</file>

<file path=customXml/itemProps3.xml><?xml version="1.0" encoding="utf-8"?>
<ds:datastoreItem xmlns:ds="http://schemas.openxmlformats.org/officeDocument/2006/customXml" ds:itemID="{74F87F45-69CC-4273-AA21-D572BDF52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86fed-8fa0-42d4-8553-fc31690fed78"/>
    <ds:schemaRef ds:uri="b713c283-f381-4173-85fc-f093847da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4723</TotalTime>
  <Words>3708</Words>
  <Application>Microsoft Office PowerPoint</Application>
  <PresentationFormat>Breedbeeld</PresentationFormat>
  <Paragraphs>459</Paragraphs>
  <Slides>47</Slides>
  <Notes>41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47</vt:i4>
      </vt:variant>
    </vt:vector>
  </HeadingPairs>
  <TitlesOfParts>
    <vt:vector size="54" baseType="lpstr">
      <vt:lpstr>Calibri</vt:lpstr>
      <vt:lpstr>Open Sans</vt:lpstr>
      <vt:lpstr>Montserrat</vt:lpstr>
      <vt:lpstr>Wingdings</vt:lpstr>
      <vt:lpstr>Arial</vt:lpstr>
      <vt:lpstr>Open Sans Light</vt:lpstr>
      <vt:lpstr>Office Theme</vt:lpstr>
      <vt:lpstr>Pubquiz energie besparen Wat weet jij over energie besparen?  </vt:lpstr>
      <vt:lpstr>Vooraf</vt:lpstr>
      <vt:lpstr>Hoe werkt het?</vt:lpstr>
      <vt:lpstr>Noem 3 soorten kosten die op je energierekening staan.</vt:lpstr>
      <vt:lpstr>PowerPoint-presentatie</vt:lpstr>
      <vt:lpstr>Welk deel van je energierekening is kosten voor gas?</vt:lpstr>
      <vt:lpstr>Welk deel van je energierekening is kosten voor gas?</vt:lpstr>
      <vt:lpstr>Welk deel van je energierekening is kosten voor elektriciteit?</vt:lpstr>
      <vt:lpstr>Welk deel van je energierekening is kosten voor elektriciteit?</vt:lpstr>
      <vt:lpstr>Hoeveel van het gas gaat op aan warm water/verwarming/koken?</vt:lpstr>
      <vt:lpstr>PowerPoint-presentatie</vt:lpstr>
      <vt:lpstr>Welke twee dingen kun je direct doen om zoveel mogelijk gas te besparen?</vt:lpstr>
      <vt:lpstr>PowerPoint-presentatie</vt:lpstr>
      <vt:lpstr>Wat bespaar je per jaar met de thermostaat 1°C lager zetten? </vt:lpstr>
      <vt:lpstr>Wat bespaar je per jaar met de thermostaat 1°C lager zetten? </vt:lpstr>
      <vt:lpstr>Welke tip voor de woonkamer bespaart het meeste gas?</vt:lpstr>
      <vt:lpstr>Welke tip voor de woonkamer bespaart het meeste gas?</vt:lpstr>
      <vt:lpstr>Wat bespaar je per jaar door de thermostaat ’s nachts op 15°C te zetten?</vt:lpstr>
      <vt:lpstr>PowerPoint-presentatie</vt:lpstr>
      <vt:lpstr>Waardoor werkt je radiator mogelijk beter? Kies vier antwoorden.</vt:lpstr>
      <vt:lpstr>Waardoor werkt je radiator mogelijk beter? Kies vier antwoorden.</vt:lpstr>
      <vt:lpstr>Met welk hulpmiddel kun je ca. 10% gas besparen?</vt:lpstr>
      <vt:lpstr>PowerPoint-presentatie</vt:lpstr>
      <vt:lpstr>Wat is de zuinigste manier om bij te verwarmen en gas te besparen?</vt:lpstr>
      <vt:lpstr>Wat is de zuinigste manier om bij te verwarmen en gas te besparen?</vt:lpstr>
      <vt:lpstr>Welk apparaat gebruikt de meeste elektriciteit?</vt:lpstr>
      <vt:lpstr>Welk apparaat gebruikt de meeste elektriciteit?</vt:lpstr>
      <vt:lpstr>Noem vier apparaten die stiekem altijd aanstaan die je beter uit kunt zetten </vt:lpstr>
      <vt:lpstr>Noem vier apparaten die stiekem altijd aanstaan die je beter uit kunt zetten </vt:lpstr>
      <vt:lpstr>Op hoeveel graden wassen is het zuinigst?</vt:lpstr>
      <vt:lpstr>Op hoeveel graden wassen is het zuinigst?</vt:lpstr>
      <vt:lpstr>Hoe kun je op een zuinige manier je was drogen?</vt:lpstr>
      <vt:lpstr>Hoe kun je op een zuinige manier je was drogen?</vt:lpstr>
      <vt:lpstr>Wat is de goedkoopste manier om jezelf te wassen?</vt:lpstr>
      <vt:lpstr>Wat is de goedkoopste manier om jezelf te wassen?</vt:lpstr>
      <vt:lpstr>Hoe gebruik je de minste energie bij het douchen?</vt:lpstr>
      <vt:lpstr>Wat kost de minste energie bij het douchen?</vt:lpstr>
      <vt:lpstr>Hoe houd je jezelf lekker warm  bij een lagere temperatuur?</vt:lpstr>
      <vt:lpstr>Hoe houd je jezelf lekker warm  bij een lagere temperatuur?</vt:lpstr>
      <vt:lpstr>Hoeveel denk je, gemiddeld te kunnen besparen aan energiekosten per jaar? </vt:lpstr>
      <vt:lpstr>Hoeveel denk je, gemiddeld te kunnen besparen aan energiekosten per jaar? </vt:lpstr>
      <vt:lpstr>Wat kun je samen doen met mensen uit je straat om energie te besparen? </vt:lpstr>
      <vt:lpstr>Wat kan je samen doen met mensen uit je straat om energie te besparen? </vt:lpstr>
      <vt:lpstr>Alle juiste antwoorden</vt:lpstr>
      <vt:lpstr>Hoeveel kuub gas verbruikt een huishouden in Nederland gemiddeld per jaar? </vt:lpstr>
      <vt:lpstr>Een huishouden in Nederland verbruikt gemiddeld 1.169 kuub gas per jaar</vt:lpstr>
      <vt:lpstr>En de WINNAAR 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Pubquiz energie besparen</dc:title>
  <dc:subject/>
  <dc:creator>Manufesta i.o.v. Martine van Harten | HIER</dc:creator>
  <cp:keywords/>
  <dc:description/>
  <cp:lastModifiedBy>Jessey Woodley | HIER</cp:lastModifiedBy>
  <cp:revision>144</cp:revision>
  <dcterms:created xsi:type="dcterms:W3CDTF">2022-10-27T13:30:06Z</dcterms:created>
  <dcterms:modified xsi:type="dcterms:W3CDTF">2024-09-19T12:01:51Z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0x010100708C0F7BD6C1EC4E868C6448BFF03B41</vt:lpwstr>
  </property>
  <property fmtid="{D5CDD505-2E9C-101B-9397-08002B2CF9AE}" pid="3" name="MediaServiceImageTags">
    <vt:lpwstr/>
  </property>
</Properties>
</file>